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92" r:id="rId2"/>
    <p:sldId id="257" r:id="rId3"/>
    <p:sldId id="394" r:id="rId4"/>
    <p:sldId id="395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04" r:id="rId13"/>
    <p:sldId id="403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6" r:id="rId22"/>
    <p:sldId id="412" r:id="rId23"/>
    <p:sldId id="414" r:id="rId24"/>
    <p:sldId id="413" r:id="rId25"/>
    <p:sldId id="415" r:id="rId26"/>
    <p:sldId id="432" r:id="rId27"/>
    <p:sldId id="417" r:id="rId28"/>
    <p:sldId id="418" r:id="rId29"/>
    <p:sldId id="419" r:id="rId30"/>
    <p:sldId id="420" r:id="rId31"/>
    <p:sldId id="423" r:id="rId32"/>
    <p:sldId id="429" r:id="rId33"/>
    <p:sldId id="431" r:id="rId34"/>
    <p:sldId id="393" r:id="rId35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F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52A8BE-4078-4E6D-B388-3E74109625F2}" v="12" dt="2021-03-11T17:29:42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3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" userId="734048d45b8f99b5" providerId="LiveId" clId="{3852A8BE-4078-4E6D-B388-3E74109625F2}"/>
    <pc:docChg chg="undo custSel addSld delSld modSld">
      <pc:chgData name="ALEXANDRE" userId="734048d45b8f99b5" providerId="LiveId" clId="{3852A8BE-4078-4E6D-B388-3E74109625F2}" dt="2021-03-11T19:50:58.666" v="105" actId="729"/>
      <pc:docMkLst>
        <pc:docMk/>
      </pc:docMkLst>
      <pc:sldChg chg="addSp delSp modSp mod">
        <pc:chgData name="ALEXANDRE" userId="734048d45b8f99b5" providerId="LiveId" clId="{3852A8BE-4078-4E6D-B388-3E74109625F2}" dt="2021-03-11T17:29:54.921" v="100" actId="208"/>
        <pc:sldMkLst>
          <pc:docMk/>
          <pc:sldMk cId="1714021651" sldId="413"/>
        </pc:sldMkLst>
        <pc:spChg chg="mod">
          <ac:chgData name="ALEXANDRE" userId="734048d45b8f99b5" providerId="LiveId" clId="{3852A8BE-4078-4E6D-B388-3E74109625F2}" dt="2021-03-11T17:29:27.176" v="93" actId="27636"/>
          <ac:spMkLst>
            <pc:docMk/>
            <pc:sldMk cId="1714021651" sldId="413"/>
            <ac:spMk id="3" creationId="{B88DD2D1-15F4-4875-BF5A-C79D7B33399C}"/>
          </ac:spMkLst>
        </pc:spChg>
        <pc:spChg chg="add del">
          <ac:chgData name="ALEXANDRE" userId="734048d45b8f99b5" providerId="LiveId" clId="{3852A8BE-4078-4E6D-B388-3E74109625F2}" dt="2021-03-11T17:29:34.649" v="95" actId="22"/>
          <ac:spMkLst>
            <pc:docMk/>
            <pc:sldMk cId="1714021651" sldId="413"/>
            <ac:spMk id="5" creationId="{EA3A99C1-1C51-4392-B9CD-CB2A71BDA072}"/>
          </ac:spMkLst>
        </pc:spChg>
        <pc:spChg chg="add mod">
          <ac:chgData name="ALEXANDRE" userId="734048d45b8f99b5" providerId="LiveId" clId="{3852A8BE-4078-4E6D-B388-3E74109625F2}" dt="2021-03-11T17:29:54.921" v="100" actId="208"/>
          <ac:spMkLst>
            <pc:docMk/>
            <pc:sldMk cId="1714021651" sldId="413"/>
            <ac:spMk id="7" creationId="{A0776F17-87DF-4913-9A23-D1EE1993F880}"/>
          </ac:spMkLst>
        </pc:spChg>
        <pc:spChg chg="add del mod">
          <ac:chgData name="ALEXANDRE" userId="734048d45b8f99b5" providerId="LiveId" clId="{3852A8BE-4078-4E6D-B388-3E74109625F2}" dt="2021-03-11T17:29:45.197" v="98" actId="478"/>
          <ac:spMkLst>
            <pc:docMk/>
            <pc:sldMk cId="1714021651" sldId="413"/>
            <ac:spMk id="8" creationId="{59D60D0C-0634-4640-8FA2-DCC6F81F1D28}"/>
          </ac:spMkLst>
        </pc:spChg>
        <pc:picChg chg="add mod">
          <ac:chgData name="ALEXANDRE" userId="734048d45b8f99b5" providerId="LiveId" clId="{3852A8BE-4078-4E6D-B388-3E74109625F2}" dt="2021-03-11T17:29:42.844" v="97" actId="1076"/>
          <ac:picMkLst>
            <pc:docMk/>
            <pc:sldMk cId="1714021651" sldId="413"/>
            <ac:picMk id="6" creationId="{280B51ED-AAC9-42D1-968D-072A90EA0BDD}"/>
          </ac:picMkLst>
        </pc:picChg>
      </pc:sldChg>
      <pc:sldChg chg="addSp delSp modSp mod">
        <pc:chgData name="ALEXANDRE" userId="734048d45b8f99b5" providerId="LiveId" clId="{3852A8BE-4078-4E6D-B388-3E74109625F2}" dt="2021-03-11T17:28:40.688" v="83" actId="1076"/>
        <pc:sldMkLst>
          <pc:docMk/>
          <pc:sldMk cId="92752459" sldId="414"/>
        </pc:sldMkLst>
        <pc:spChg chg="mod">
          <ac:chgData name="ALEXANDRE" userId="734048d45b8f99b5" providerId="LiveId" clId="{3852A8BE-4078-4E6D-B388-3E74109625F2}" dt="2021-03-11T17:28:13.604" v="75" actId="1076"/>
          <ac:spMkLst>
            <pc:docMk/>
            <pc:sldMk cId="92752459" sldId="414"/>
            <ac:spMk id="2" creationId="{544CF5F7-DC3A-4ECB-ACE1-4982695C7F89}"/>
          </ac:spMkLst>
        </pc:spChg>
        <pc:spChg chg="mod">
          <ac:chgData name="ALEXANDRE" userId="734048d45b8f99b5" providerId="LiveId" clId="{3852A8BE-4078-4E6D-B388-3E74109625F2}" dt="2021-03-11T17:28:25.838" v="79" actId="14100"/>
          <ac:spMkLst>
            <pc:docMk/>
            <pc:sldMk cId="92752459" sldId="414"/>
            <ac:spMk id="3" creationId="{B88DD2D1-15F4-4875-BF5A-C79D7B33399C}"/>
          </ac:spMkLst>
        </pc:spChg>
        <pc:spChg chg="add mod">
          <ac:chgData name="ALEXANDRE" userId="734048d45b8f99b5" providerId="LiveId" clId="{3852A8BE-4078-4E6D-B388-3E74109625F2}" dt="2021-03-11T17:28:33.415" v="80" actId="1076"/>
          <ac:spMkLst>
            <pc:docMk/>
            <pc:sldMk cId="92752459" sldId="414"/>
            <ac:spMk id="4" creationId="{78CCABB9-7388-498A-9F79-4A8919B0AF07}"/>
          </ac:spMkLst>
        </pc:spChg>
        <pc:spChg chg="add mod">
          <ac:chgData name="ALEXANDRE" userId="734048d45b8f99b5" providerId="LiveId" clId="{3852A8BE-4078-4E6D-B388-3E74109625F2}" dt="2021-03-11T17:28:33.415" v="80" actId="1076"/>
          <ac:spMkLst>
            <pc:docMk/>
            <pc:sldMk cId="92752459" sldId="414"/>
            <ac:spMk id="5" creationId="{F8C9C50C-F847-46E3-801A-25F660169E48}"/>
          </ac:spMkLst>
        </pc:spChg>
        <pc:spChg chg="mod">
          <ac:chgData name="ALEXANDRE" userId="734048d45b8f99b5" providerId="LiveId" clId="{3852A8BE-4078-4E6D-B388-3E74109625F2}" dt="2021-03-11T17:28:40.688" v="83" actId="1076"/>
          <ac:spMkLst>
            <pc:docMk/>
            <pc:sldMk cId="92752459" sldId="414"/>
            <ac:spMk id="8" creationId="{0E38F763-15E7-496A-94A2-52A6C4E1ACC3}"/>
          </ac:spMkLst>
        </pc:spChg>
        <pc:spChg chg="del mod">
          <ac:chgData name="ALEXANDRE" userId="734048d45b8f99b5" providerId="LiveId" clId="{3852A8BE-4078-4E6D-B388-3E74109625F2}" dt="2021-03-11T17:28:05.279" v="73" actId="478"/>
          <ac:spMkLst>
            <pc:docMk/>
            <pc:sldMk cId="92752459" sldId="414"/>
            <ac:spMk id="10" creationId="{E9201E88-F78B-449D-BB4E-CC51D3694839}"/>
          </ac:spMkLst>
        </pc:spChg>
        <pc:picChg chg="add mod">
          <ac:chgData name="ALEXANDRE" userId="734048d45b8f99b5" providerId="LiveId" clId="{3852A8BE-4078-4E6D-B388-3E74109625F2}" dt="2021-03-11T17:28:33.415" v="80" actId="1076"/>
          <ac:picMkLst>
            <pc:docMk/>
            <pc:sldMk cId="92752459" sldId="414"/>
            <ac:picMk id="7" creationId="{BB7582B9-9027-4205-8A5D-408B1FD147A0}"/>
          </ac:picMkLst>
        </pc:picChg>
        <pc:picChg chg="del">
          <ac:chgData name="ALEXANDRE" userId="734048d45b8f99b5" providerId="LiveId" clId="{3852A8BE-4078-4E6D-B388-3E74109625F2}" dt="2021-03-11T17:28:18.787" v="77" actId="478"/>
          <ac:picMkLst>
            <pc:docMk/>
            <pc:sldMk cId="92752459" sldId="414"/>
            <ac:picMk id="4098" creationId="{B13A63E8-84B7-4CA9-A2E7-B8FF26A66188}"/>
          </ac:picMkLst>
        </pc:picChg>
      </pc:sldChg>
      <pc:sldChg chg="modSp mod">
        <pc:chgData name="ALEXANDRE" userId="734048d45b8f99b5" providerId="LiveId" clId="{3852A8BE-4078-4E6D-B388-3E74109625F2}" dt="2021-03-11T17:30:42.157" v="104" actId="1076"/>
        <pc:sldMkLst>
          <pc:docMk/>
          <pc:sldMk cId="1666884261" sldId="415"/>
        </pc:sldMkLst>
        <pc:spChg chg="mod">
          <ac:chgData name="ALEXANDRE" userId="734048d45b8f99b5" providerId="LiveId" clId="{3852A8BE-4078-4E6D-B388-3E74109625F2}" dt="2021-03-11T17:30:42.157" v="104" actId="1076"/>
          <ac:spMkLst>
            <pc:docMk/>
            <pc:sldMk cId="1666884261" sldId="415"/>
            <ac:spMk id="3" creationId="{183E1C92-3F0C-4D4C-A0FA-7F6442F7F23A}"/>
          </ac:spMkLst>
        </pc:spChg>
      </pc:sldChg>
      <pc:sldChg chg="modSp mod">
        <pc:chgData name="ALEXANDRE" userId="734048d45b8f99b5" providerId="LiveId" clId="{3852A8BE-4078-4E6D-B388-3E74109625F2}" dt="2021-03-11T17:12:39.304" v="15" actId="114"/>
        <pc:sldMkLst>
          <pc:docMk/>
          <pc:sldMk cId="1045825389" sldId="416"/>
        </pc:sldMkLst>
        <pc:spChg chg="mod">
          <ac:chgData name="ALEXANDRE" userId="734048d45b8f99b5" providerId="LiveId" clId="{3852A8BE-4078-4E6D-B388-3E74109625F2}" dt="2021-03-11T17:12:39.304" v="15" actId="114"/>
          <ac:spMkLst>
            <pc:docMk/>
            <pc:sldMk cId="1045825389" sldId="416"/>
            <ac:spMk id="3" creationId="{FB2E39E3-0867-4D4D-9A11-2BBDB7CEC29A}"/>
          </ac:spMkLst>
        </pc:spChg>
      </pc:sldChg>
      <pc:sldChg chg="mod modShow">
        <pc:chgData name="ALEXANDRE" userId="734048d45b8f99b5" providerId="LiveId" clId="{3852A8BE-4078-4E6D-B388-3E74109625F2}" dt="2021-03-11T19:50:58.666" v="105" actId="729"/>
        <pc:sldMkLst>
          <pc:docMk/>
          <pc:sldMk cId="1697877002" sldId="418"/>
        </pc:sldMkLst>
      </pc:sldChg>
      <pc:sldChg chg="mod modShow">
        <pc:chgData name="ALEXANDRE" userId="734048d45b8f99b5" providerId="LiveId" clId="{3852A8BE-4078-4E6D-B388-3E74109625F2}" dt="2021-03-11T19:50:58.666" v="105" actId="729"/>
        <pc:sldMkLst>
          <pc:docMk/>
          <pc:sldMk cId="2019828706" sldId="419"/>
        </pc:sldMkLst>
      </pc:sldChg>
      <pc:sldChg chg="mod modShow">
        <pc:chgData name="ALEXANDRE" userId="734048d45b8f99b5" providerId="LiveId" clId="{3852A8BE-4078-4E6D-B388-3E74109625F2}" dt="2021-03-11T19:50:58.666" v="105" actId="729"/>
        <pc:sldMkLst>
          <pc:docMk/>
          <pc:sldMk cId="1262915677" sldId="420"/>
        </pc:sldMkLst>
      </pc:sldChg>
      <pc:sldChg chg="del">
        <pc:chgData name="ALEXANDRE" userId="734048d45b8f99b5" providerId="LiveId" clId="{3852A8BE-4078-4E6D-B388-3E74109625F2}" dt="2021-03-09T12:49:10.005" v="0" actId="47"/>
        <pc:sldMkLst>
          <pc:docMk/>
          <pc:sldMk cId="2576499616" sldId="421"/>
        </pc:sldMkLst>
      </pc:sldChg>
      <pc:sldChg chg="del">
        <pc:chgData name="ALEXANDRE" userId="734048d45b8f99b5" providerId="LiveId" clId="{3852A8BE-4078-4E6D-B388-3E74109625F2}" dt="2021-03-09T12:49:10.005" v="0" actId="47"/>
        <pc:sldMkLst>
          <pc:docMk/>
          <pc:sldMk cId="3418317903" sldId="422"/>
        </pc:sldMkLst>
      </pc:sldChg>
      <pc:sldChg chg="mod modShow">
        <pc:chgData name="ALEXANDRE" userId="734048d45b8f99b5" providerId="LiveId" clId="{3852A8BE-4078-4E6D-B388-3E74109625F2}" dt="2021-03-11T19:50:58.666" v="105" actId="729"/>
        <pc:sldMkLst>
          <pc:docMk/>
          <pc:sldMk cId="879883943" sldId="423"/>
        </pc:sldMkLst>
      </pc:sldChg>
      <pc:sldChg chg="del">
        <pc:chgData name="ALEXANDRE" userId="734048d45b8f99b5" providerId="LiveId" clId="{3852A8BE-4078-4E6D-B388-3E74109625F2}" dt="2021-03-09T12:49:10.005" v="0" actId="47"/>
        <pc:sldMkLst>
          <pc:docMk/>
          <pc:sldMk cId="3556566309" sldId="424"/>
        </pc:sldMkLst>
      </pc:sldChg>
      <pc:sldChg chg="del">
        <pc:chgData name="ALEXANDRE" userId="734048d45b8f99b5" providerId="LiveId" clId="{3852A8BE-4078-4E6D-B388-3E74109625F2}" dt="2021-03-09T12:49:10.005" v="0" actId="47"/>
        <pc:sldMkLst>
          <pc:docMk/>
          <pc:sldMk cId="303699088" sldId="425"/>
        </pc:sldMkLst>
      </pc:sldChg>
      <pc:sldChg chg="del">
        <pc:chgData name="ALEXANDRE" userId="734048d45b8f99b5" providerId="LiveId" clId="{3852A8BE-4078-4E6D-B388-3E74109625F2}" dt="2021-03-09T12:49:10.005" v="0" actId="47"/>
        <pc:sldMkLst>
          <pc:docMk/>
          <pc:sldMk cId="2630479218" sldId="426"/>
        </pc:sldMkLst>
      </pc:sldChg>
      <pc:sldChg chg="del">
        <pc:chgData name="ALEXANDRE" userId="734048d45b8f99b5" providerId="LiveId" clId="{3852A8BE-4078-4E6D-B388-3E74109625F2}" dt="2021-03-09T12:49:10.005" v="0" actId="47"/>
        <pc:sldMkLst>
          <pc:docMk/>
          <pc:sldMk cId="1281104993" sldId="427"/>
        </pc:sldMkLst>
      </pc:sldChg>
      <pc:sldChg chg="del">
        <pc:chgData name="ALEXANDRE" userId="734048d45b8f99b5" providerId="LiveId" clId="{3852A8BE-4078-4E6D-B388-3E74109625F2}" dt="2021-03-09T12:49:10.005" v="0" actId="47"/>
        <pc:sldMkLst>
          <pc:docMk/>
          <pc:sldMk cId="3896946869" sldId="428"/>
        </pc:sldMkLst>
      </pc:sldChg>
      <pc:sldChg chg="mod modShow">
        <pc:chgData name="ALEXANDRE" userId="734048d45b8f99b5" providerId="LiveId" clId="{3852A8BE-4078-4E6D-B388-3E74109625F2}" dt="2021-03-11T19:50:58.666" v="105" actId="729"/>
        <pc:sldMkLst>
          <pc:docMk/>
          <pc:sldMk cId="4095914273" sldId="429"/>
        </pc:sldMkLst>
      </pc:sldChg>
      <pc:sldChg chg="del">
        <pc:chgData name="ALEXANDRE" userId="734048d45b8f99b5" providerId="LiveId" clId="{3852A8BE-4078-4E6D-B388-3E74109625F2}" dt="2021-03-09T12:49:10.005" v="0" actId="47"/>
        <pc:sldMkLst>
          <pc:docMk/>
          <pc:sldMk cId="2106534102" sldId="430"/>
        </pc:sldMkLst>
      </pc:sldChg>
      <pc:sldChg chg="add">
        <pc:chgData name="ALEXANDRE" userId="734048d45b8f99b5" providerId="LiveId" clId="{3852A8BE-4078-4E6D-B388-3E74109625F2}" dt="2021-03-11T17:24:19.749" v="16"/>
        <pc:sldMkLst>
          <pc:docMk/>
          <pc:sldMk cId="640466608" sldId="432"/>
        </pc:sldMkLst>
      </pc:sldChg>
    </pc:docChg>
  </pc:docChgLst>
  <pc:docChgLst>
    <pc:chgData name="ALEXANDRE" userId="734048d45b8f99b5" providerId="LiveId" clId="{8A926E7E-34F9-4FD0-A667-86AAD24E7BA8}"/>
    <pc:docChg chg="modSld">
      <pc:chgData name="ALEXANDRE" userId="734048d45b8f99b5" providerId="LiveId" clId="{8A926E7E-34F9-4FD0-A667-86AAD24E7BA8}" dt="2021-03-08T18:18:20.288" v="2"/>
      <pc:docMkLst>
        <pc:docMk/>
      </pc:docMkLst>
      <pc:sldChg chg="modSp mod">
        <pc:chgData name="ALEXANDRE" userId="734048d45b8f99b5" providerId="LiveId" clId="{8A926E7E-34F9-4FD0-A667-86AAD24E7BA8}" dt="2021-03-08T18:18:20.288" v="2"/>
        <pc:sldMkLst>
          <pc:docMk/>
          <pc:sldMk cId="1673537206" sldId="257"/>
        </pc:sldMkLst>
        <pc:spChg chg="mod">
          <ac:chgData name="ALEXANDRE" userId="734048d45b8f99b5" providerId="LiveId" clId="{8A926E7E-34F9-4FD0-A667-86AAD24E7BA8}" dt="2021-03-08T18:18:20.288" v="2"/>
          <ac:spMkLst>
            <pc:docMk/>
            <pc:sldMk cId="1673537206" sldId="257"/>
            <ac:spMk id="4" creationId="{10FC7B3D-DECB-6B4A-B36D-F34E590AB03F}"/>
          </ac:spMkLst>
        </pc:spChg>
      </pc:sldChg>
    </pc:docChg>
  </pc:docChgLst>
  <pc:docChgLst>
    <pc:chgData name="ALEXANDRE" userId="734048d45b8f99b5" providerId="LiveId" clId="{C252B44F-4AB7-48E9-80F2-C9B0779833F9}"/>
    <pc:docChg chg="undo custSel addSld delSld modSld sldOrd">
      <pc:chgData name="ALEXANDRE" userId="734048d45b8f99b5" providerId="LiveId" clId="{C252B44F-4AB7-48E9-80F2-C9B0779833F9}" dt="2021-03-02T13:50:48.850" v="1077" actId="14100"/>
      <pc:docMkLst>
        <pc:docMk/>
      </pc:docMkLst>
      <pc:sldChg chg="modSp mod">
        <pc:chgData name="ALEXANDRE" userId="734048d45b8f99b5" providerId="LiveId" clId="{C252B44F-4AB7-48E9-80F2-C9B0779833F9}" dt="2021-02-19T11:15:42.854" v="1067" actId="20577"/>
        <pc:sldMkLst>
          <pc:docMk/>
          <pc:sldMk cId="1673537206" sldId="257"/>
        </pc:sldMkLst>
        <pc:spChg chg="mod">
          <ac:chgData name="ALEXANDRE" userId="734048d45b8f99b5" providerId="LiveId" clId="{C252B44F-4AB7-48E9-80F2-C9B0779833F9}" dt="2021-02-19T11:15:42.854" v="1067" actId="20577"/>
          <ac:spMkLst>
            <pc:docMk/>
            <pc:sldMk cId="1673537206" sldId="257"/>
            <ac:spMk id="5" creationId="{9EA39031-E3A7-1E43-8BB3-77F0B1C8C3DA}"/>
          </ac:spMkLst>
        </pc:spChg>
      </pc:sldChg>
      <pc:sldChg chg="addSp delSp modSp mod">
        <pc:chgData name="ALEXANDRE" userId="734048d45b8f99b5" providerId="LiveId" clId="{C252B44F-4AB7-48E9-80F2-C9B0779833F9}" dt="2021-02-18T17:32:48.288" v="101" actId="478"/>
        <pc:sldMkLst>
          <pc:docMk/>
          <pc:sldMk cId="2223818045" sldId="313"/>
        </pc:sldMkLst>
        <pc:spChg chg="mod">
          <ac:chgData name="ALEXANDRE" userId="734048d45b8f99b5" providerId="LiveId" clId="{C252B44F-4AB7-48E9-80F2-C9B0779833F9}" dt="2021-02-18T14:10:50.003" v="77" actId="115"/>
          <ac:spMkLst>
            <pc:docMk/>
            <pc:sldMk cId="2223818045" sldId="313"/>
            <ac:spMk id="2" creationId="{F9A0BA26-1F71-1D4E-BE52-10A03A521463}"/>
          </ac:spMkLst>
        </pc:spChg>
        <pc:spChg chg="add del mod">
          <ac:chgData name="ALEXANDRE" userId="734048d45b8f99b5" providerId="LiveId" clId="{C252B44F-4AB7-48E9-80F2-C9B0779833F9}" dt="2021-02-18T17:32:48.288" v="101" actId="478"/>
          <ac:spMkLst>
            <pc:docMk/>
            <pc:sldMk cId="2223818045" sldId="313"/>
            <ac:spMk id="3" creationId="{83430E71-3542-41D2-801F-0AED226C9C83}"/>
          </ac:spMkLst>
        </pc:spChg>
        <pc:spChg chg="add del">
          <ac:chgData name="ALEXANDRE" userId="734048d45b8f99b5" providerId="LiveId" clId="{C252B44F-4AB7-48E9-80F2-C9B0779833F9}" dt="2021-02-18T14:11:25.654" v="86"/>
          <ac:spMkLst>
            <pc:docMk/>
            <pc:sldMk cId="2223818045" sldId="313"/>
            <ac:spMk id="4" creationId="{FAC8DEE2-7676-427B-8A71-104C8001C6BF}"/>
          </ac:spMkLst>
        </pc:spChg>
      </pc:sldChg>
      <pc:sldChg chg="addSp modSp">
        <pc:chgData name="ALEXANDRE" userId="734048d45b8f99b5" providerId="LiveId" clId="{C252B44F-4AB7-48E9-80F2-C9B0779833F9}" dt="2021-02-18T17:32:42.270" v="100"/>
        <pc:sldMkLst>
          <pc:docMk/>
          <pc:sldMk cId="235369577" sldId="317"/>
        </pc:sldMkLst>
        <pc:spChg chg="add mod">
          <ac:chgData name="ALEXANDRE" userId="734048d45b8f99b5" providerId="LiveId" clId="{C252B44F-4AB7-48E9-80F2-C9B0779833F9}" dt="2021-02-18T17:32:42.270" v="100"/>
          <ac:spMkLst>
            <pc:docMk/>
            <pc:sldMk cId="235369577" sldId="317"/>
            <ac:spMk id="4" creationId="{F4868A32-C646-473D-B46E-28BCB932300A}"/>
          </ac:spMkLst>
        </pc:spChg>
      </pc:sldChg>
      <pc:sldChg chg="del">
        <pc:chgData name="ALEXANDRE" userId="734048d45b8f99b5" providerId="LiveId" clId="{C252B44F-4AB7-48E9-80F2-C9B0779833F9}" dt="2021-02-18T14:07:56.715" v="32" actId="47"/>
        <pc:sldMkLst>
          <pc:docMk/>
          <pc:sldMk cId="1663223434" sldId="319"/>
        </pc:sldMkLst>
      </pc:sldChg>
      <pc:sldChg chg="del">
        <pc:chgData name="ALEXANDRE" userId="734048d45b8f99b5" providerId="LiveId" clId="{C252B44F-4AB7-48E9-80F2-C9B0779833F9}" dt="2021-02-18T14:07:58.381" v="33" actId="47"/>
        <pc:sldMkLst>
          <pc:docMk/>
          <pc:sldMk cId="2873700941" sldId="320"/>
        </pc:sldMkLst>
      </pc:sldChg>
      <pc:sldChg chg="del">
        <pc:chgData name="ALEXANDRE" userId="734048d45b8f99b5" providerId="LiveId" clId="{C252B44F-4AB7-48E9-80F2-C9B0779833F9}" dt="2021-02-18T14:08:05.509" v="35" actId="47"/>
        <pc:sldMkLst>
          <pc:docMk/>
          <pc:sldMk cId="2641176091" sldId="321"/>
        </pc:sldMkLst>
      </pc:sldChg>
      <pc:sldChg chg="del">
        <pc:chgData name="ALEXANDRE" userId="734048d45b8f99b5" providerId="LiveId" clId="{C252B44F-4AB7-48E9-80F2-C9B0779833F9}" dt="2021-02-18T14:08:05.929" v="36" actId="47"/>
        <pc:sldMkLst>
          <pc:docMk/>
          <pc:sldMk cId="2053148287" sldId="322"/>
        </pc:sldMkLst>
      </pc:sldChg>
      <pc:sldChg chg="del">
        <pc:chgData name="ALEXANDRE" userId="734048d45b8f99b5" providerId="LiveId" clId="{C252B44F-4AB7-48E9-80F2-C9B0779833F9}" dt="2021-02-18T14:08:06.530" v="37" actId="47"/>
        <pc:sldMkLst>
          <pc:docMk/>
          <pc:sldMk cId="2971663887" sldId="327"/>
        </pc:sldMkLst>
      </pc:sldChg>
      <pc:sldChg chg="modSp mod">
        <pc:chgData name="ALEXANDRE" userId="734048d45b8f99b5" providerId="LiveId" clId="{C252B44F-4AB7-48E9-80F2-C9B0779833F9}" dt="2021-03-02T13:50:48.850" v="1077" actId="14100"/>
        <pc:sldMkLst>
          <pc:docMk/>
          <pc:sldMk cId="1251738113" sldId="328"/>
        </pc:sldMkLst>
        <pc:picChg chg="mod">
          <ac:chgData name="ALEXANDRE" userId="734048d45b8f99b5" providerId="LiveId" clId="{C252B44F-4AB7-48E9-80F2-C9B0779833F9}" dt="2021-03-02T13:50:48.850" v="1077" actId="14100"/>
          <ac:picMkLst>
            <pc:docMk/>
            <pc:sldMk cId="1251738113" sldId="328"/>
            <ac:picMk id="7" creationId="{E0A56B4B-F939-417B-B879-BB6D6517D301}"/>
          </ac:picMkLst>
        </pc:picChg>
      </pc:sldChg>
      <pc:sldChg chg="del">
        <pc:chgData name="ALEXANDRE" userId="734048d45b8f99b5" providerId="LiveId" clId="{C252B44F-4AB7-48E9-80F2-C9B0779833F9}" dt="2021-02-18T14:08:07.211" v="38" actId="47"/>
        <pc:sldMkLst>
          <pc:docMk/>
          <pc:sldMk cId="1581446251" sldId="332"/>
        </pc:sldMkLst>
      </pc:sldChg>
      <pc:sldChg chg="del">
        <pc:chgData name="ALEXANDRE" userId="734048d45b8f99b5" providerId="LiveId" clId="{C252B44F-4AB7-48E9-80F2-C9B0779833F9}" dt="2021-02-18T14:08:08.181" v="39" actId="47"/>
        <pc:sldMkLst>
          <pc:docMk/>
          <pc:sldMk cId="2535344062" sldId="333"/>
        </pc:sldMkLst>
      </pc:sldChg>
      <pc:sldChg chg="modSp mod">
        <pc:chgData name="ALEXANDRE" userId="734048d45b8f99b5" providerId="LiveId" clId="{C252B44F-4AB7-48E9-80F2-C9B0779833F9}" dt="2021-02-18T17:29:00.077" v="97" actId="1076"/>
        <pc:sldMkLst>
          <pc:docMk/>
          <pc:sldMk cId="1220483413" sldId="334"/>
        </pc:sldMkLst>
        <pc:spChg chg="mod">
          <ac:chgData name="ALEXANDRE" userId="734048d45b8f99b5" providerId="LiveId" clId="{C252B44F-4AB7-48E9-80F2-C9B0779833F9}" dt="2021-02-18T17:29:00.077" v="97" actId="1076"/>
          <ac:spMkLst>
            <pc:docMk/>
            <pc:sldMk cId="1220483413" sldId="334"/>
            <ac:spMk id="2" creationId="{F5B69CBF-9B30-4A86-A4C9-5CF548B993B1}"/>
          </ac:spMkLst>
        </pc:spChg>
        <pc:spChg chg="mod">
          <ac:chgData name="ALEXANDRE" userId="734048d45b8f99b5" providerId="LiveId" clId="{C252B44F-4AB7-48E9-80F2-C9B0779833F9}" dt="2021-02-18T14:07:54.753" v="31" actId="1076"/>
          <ac:spMkLst>
            <pc:docMk/>
            <pc:sldMk cId="1220483413" sldId="334"/>
            <ac:spMk id="3" creationId="{738A5A60-DFDC-4D8C-91DD-D0197A7C622D}"/>
          </ac:spMkLst>
        </pc:spChg>
      </pc:sldChg>
      <pc:sldChg chg="addSp modSp mod">
        <pc:chgData name="ALEXANDRE" userId="734048d45b8f99b5" providerId="LiveId" clId="{C252B44F-4AB7-48E9-80F2-C9B0779833F9}" dt="2021-02-18T17:33:18.165" v="120" actId="20577"/>
        <pc:sldMkLst>
          <pc:docMk/>
          <pc:sldMk cId="2404476888" sldId="339"/>
        </pc:sldMkLst>
        <pc:spChg chg="add mod">
          <ac:chgData name="ALEXANDRE" userId="734048d45b8f99b5" providerId="LiveId" clId="{C252B44F-4AB7-48E9-80F2-C9B0779833F9}" dt="2021-02-18T17:33:18.165" v="120" actId="20577"/>
          <ac:spMkLst>
            <pc:docMk/>
            <pc:sldMk cId="2404476888" sldId="339"/>
            <ac:spMk id="5" creationId="{A66F4E21-2C66-4897-B849-565FD7ECD513}"/>
          </ac:spMkLst>
        </pc:spChg>
      </pc:sldChg>
      <pc:sldChg chg="add">
        <pc:chgData name="ALEXANDRE" userId="734048d45b8f99b5" providerId="LiveId" clId="{C252B44F-4AB7-48E9-80F2-C9B0779833F9}" dt="2021-02-18T18:33:47.549" v="338"/>
        <pc:sldMkLst>
          <pc:docMk/>
          <pc:sldMk cId="2174151502" sldId="340"/>
        </pc:sldMkLst>
      </pc:sldChg>
      <pc:sldChg chg="add del">
        <pc:chgData name="ALEXANDRE" userId="734048d45b8f99b5" providerId="LiveId" clId="{C252B44F-4AB7-48E9-80F2-C9B0779833F9}" dt="2021-02-18T18:33:44.752" v="337" actId="2696"/>
        <pc:sldMkLst>
          <pc:docMk/>
          <pc:sldMk cId="2973902821" sldId="340"/>
        </pc:sldMkLst>
      </pc:sldChg>
      <pc:sldChg chg="del">
        <pc:chgData name="ALEXANDRE" userId="734048d45b8f99b5" providerId="LiveId" clId="{C252B44F-4AB7-48E9-80F2-C9B0779833F9}" dt="2021-02-18T18:17:07.518" v="321" actId="2696"/>
        <pc:sldMkLst>
          <pc:docMk/>
          <pc:sldMk cId="4048320573" sldId="340"/>
        </pc:sldMkLst>
      </pc:sldChg>
      <pc:sldChg chg="add">
        <pc:chgData name="ALEXANDRE" userId="734048d45b8f99b5" providerId="LiveId" clId="{C252B44F-4AB7-48E9-80F2-C9B0779833F9}" dt="2021-02-18T18:33:47.549" v="338"/>
        <pc:sldMkLst>
          <pc:docMk/>
          <pc:sldMk cId="891672210" sldId="341"/>
        </pc:sldMkLst>
      </pc:sldChg>
      <pc:sldChg chg="del">
        <pc:chgData name="ALEXANDRE" userId="734048d45b8f99b5" providerId="LiveId" clId="{C252B44F-4AB7-48E9-80F2-C9B0779833F9}" dt="2021-02-18T18:17:07.518" v="321" actId="2696"/>
        <pc:sldMkLst>
          <pc:docMk/>
          <pc:sldMk cId="1450333057" sldId="341"/>
        </pc:sldMkLst>
      </pc:sldChg>
      <pc:sldChg chg="add del">
        <pc:chgData name="ALEXANDRE" userId="734048d45b8f99b5" providerId="LiveId" clId="{C252B44F-4AB7-48E9-80F2-C9B0779833F9}" dt="2021-02-18T18:33:44.752" v="337" actId="2696"/>
        <pc:sldMkLst>
          <pc:docMk/>
          <pc:sldMk cId="1847203449" sldId="341"/>
        </pc:sldMkLst>
      </pc:sldChg>
      <pc:sldChg chg="add del">
        <pc:chgData name="ALEXANDRE" userId="734048d45b8f99b5" providerId="LiveId" clId="{C252B44F-4AB7-48E9-80F2-C9B0779833F9}" dt="2021-02-18T20:59:00.750" v="1063" actId="47"/>
        <pc:sldMkLst>
          <pc:docMk/>
          <pc:sldMk cId="710270210" sldId="343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3909671360" sldId="344"/>
        </pc:sldMkLst>
      </pc:sldChg>
      <pc:sldChg chg="modSp mod ord">
        <pc:chgData name="ALEXANDRE" userId="734048d45b8f99b5" providerId="LiveId" clId="{C252B44F-4AB7-48E9-80F2-C9B0779833F9}" dt="2021-02-18T18:33:53.559" v="340"/>
        <pc:sldMkLst>
          <pc:docMk/>
          <pc:sldMk cId="1201172884" sldId="345"/>
        </pc:sldMkLst>
        <pc:spChg chg="mod">
          <ac:chgData name="ALEXANDRE" userId="734048d45b8f99b5" providerId="LiveId" clId="{C252B44F-4AB7-48E9-80F2-C9B0779833F9}" dt="2021-02-18T17:59:03.464" v="258" actId="20577"/>
          <ac:spMkLst>
            <pc:docMk/>
            <pc:sldMk cId="1201172884" sldId="345"/>
            <ac:spMk id="2" creationId="{71FA3361-56BD-4F23-8DEE-5690F35369DA}"/>
          </ac:spMkLst>
        </pc:spChg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1146680467" sldId="346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3638097837" sldId="347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3796382856" sldId="348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938052799" sldId="349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3017600231" sldId="350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2196325332" sldId="351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2278842161" sldId="352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2430795507" sldId="353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4025604811" sldId="354"/>
        </pc:sldMkLst>
      </pc:sldChg>
      <pc:sldChg chg="modSp mod ord">
        <pc:chgData name="ALEXANDRE" userId="734048d45b8f99b5" providerId="LiveId" clId="{C252B44F-4AB7-48E9-80F2-C9B0779833F9}" dt="2021-02-18T20:21:11.526" v="1058" actId="1076"/>
        <pc:sldMkLst>
          <pc:docMk/>
          <pc:sldMk cId="3328826545" sldId="355"/>
        </pc:sldMkLst>
        <pc:spChg chg="mod">
          <ac:chgData name="ALEXANDRE" userId="734048d45b8f99b5" providerId="LiveId" clId="{C252B44F-4AB7-48E9-80F2-C9B0779833F9}" dt="2021-02-18T20:19:59.602" v="1049" actId="404"/>
          <ac:spMkLst>
            <pc:docMk/>
            <pc:sldMk cId="3328826545" sldId="355"/>
            <ac:spMk id="2" creationId="{7F6A7670-E062-48BF-9F35-291178FA9751}"/>
          </ac:spMkLst>
        </pc:spChg>
        <pc:spChg chg="mod">
          <ac:chgData name="ALEXANDRE" userId="734048d45b8f99b5" providerId="LiveId" clId="{C252B44F-4AB7-48E9-80F2-C9B0779833F9}" dt="2021-02-18T20:21:11.526" v="1058" actId="1076"/>
          <ac:spMkLst>
            <pc:docMk/>
            <pc:sldMk cId="3328826545" sldId="355"/>
            <ac:spMk id="4" creationId="{F4C06CDA-608F-45C3-8FB8-5A3585670401}"/>
          </ac:spMkLst>
        </pc:spChg>
        <pc:spChg chg="mod">
          <ac:chgData name="ALEXANDRE" userId="734048d45b8f99b5" providerId="LiveId" clId="{C252B44F-4AB7-48E9-80F2-C9B0779833F9}" dt="2021-02-18T20:20:45.304" v="1056" actId="1076"/>
          <ac:spMkLst>
            <pc:docMk/>
            <pc:sldMk cId="3328826545" sldId="355"/>
            <ac:spMk id="8" creationId="{64609308-DF87-41CF-8A51-00BEBD463153}"/>
          </ac:spMkLst>
        </pc:spChg>
        <pc:spChg chg="mod">
          <ac:chgData name="ALEXANDRE" userId="734048d45b8f99b5" providerId="LiveId" clId="{C252B44F-4AB7-48E9-80F2-C9B0779833F9}" dt="2021-02-18T20:20:38.879" v="1055" actId="1076"/>
          <ac:spMkLst>
            <pc:docMk/>
            <pc:sldMk cId="3328826545" sldId="355"/>
            <ac:spMk id="9" creationId="{D0017B46-5CAF-4F0B-A60E-89BCE3F42EA2}"/>
          </ac:spMkLst>
        </pc:spChg>
        <pc:picChg chg="mod">
          <ac:chgData name="ALEXANDRE" userId="734048d45b8f99b5" providerId="LiveId" clId="{C252B44F-4AB7-48E9-80F2-C9B0779833F9}" dt="2021-02-18T20:20:45.304" v="1056" actId="1076"/>
          <ac:picMkLst>
            <pc:docMk/>
            <pc:sldMk cId="3328826545" sldId="355"/>
            <ac:picMk id="6" creationId="{DAFDFFB6-056B-4EDC-B55B-CF5011FB83E9}"/>
          </ac:picMkLst>
        </pc:picChg>
      </pc:sldChg>
      <pc:sldChg chg="del">
        <pc:chgData name="ALEXANDRE" userId="734048d45b8f99b5" providerId="LiveId" clId="{C252B44F-4AB7-48E9-80F2-C9B0779833F9}" dt="2021-02-18T20:25:48.010" v="1059" actId="2696"/>
        <pc:sldMkLst>
          <pc:docMk/>
          <pc:sldMk cId="194936886" sldId="356"/>
        </pc:sldMkLst>
      </pc:sldChg>
      <pc:sldChg chg="add">
        <pc:chgData name="ALEXANDRE" userId="734048d45b8f99b5" providerId="LiveId" clId="{C252B44F-4AB7-48E9-80F2-C9B0779833F9}" dt="2021-02-18T20:25:57.809" v="1060"/>
        <pc:sldMkLst>
          <pc:docMk/>
          <pc:sldMk cId="3675158805" sldId="356"/>
        </pc:sldMkLst>
      </pc:sldChg>
      <pc:sldChg chg="add">
        <pc:chgData name="ALEXANDRE" userId="734048d45b8f99b5" providerId="LiveId" clId="{C252B44F-4AB7-48E9-80F2-C9B0779833F9}" dt="2021-02-18T20:25:57.809" v="1060"/>
        <pc:sldMkLst>
          <pc:docMk/>
          <pc:sldMk cId="1332282738" sldId="357"/>
        </pc:sldMkLst>
      </pc:sldChg>
      <pc:sldChg chg="del">
        <pc:chgData name="ALEXANDRE" userId="734048d45b8f99b5" providerId="LiveId" clId="{C252B44F-4AB7-48E9-80F2-C9B0779833F9}" dt="2021-02-18T20:25:48.010" v="1059" actId="2696"/>
        <pc:sldMkLst>
          <pc:docMk/>
          <pc:sldMk cId="2209232028" sldId="357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2658516972" sldId="358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2898629256" sldId="366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2896821522" sldId="367"/>
        </pc:sldMkLst>
      </pc:sldChg>
      <pc:sldChg chg="addSp delSp modSp add mod">
        <pc:chgData name="ALEXANDRE" userId="734048d45b8f99b5" providerId="LiveId" clId="{C252B44F-4AB7-48E9-80F2-C9B0779833F9}" dt="2021-02-18T18:37:49.990" v="574" actId="404"/>
        <pc:sldMkLst>
          <pc:docMk/>
          <pc:sldMk cId="507591620" sldId="368"/>
        </pc:sldMkLst>
        <pc:spChg chg="mod">
          <ac:chgData name="ALEXANDRE" userId="734048d45b8f99b5" providerId="LiveId" clId="{C252B44F-4AB7-48E9-80F2-C9B0779833F9}" dt="2021-02-18T18:36:35.834" v="430" actId="1076"/>
          <ac:spMkLst>
            <pc:docMk/>
            <pc:sldMk cId="507591620" sldId="368"/>
            <ac:spMk id="2" creationId="{8DC03692-49B0-4D31-A363-7D994CEA292D}"/>
          </ac:spMkLst>
        </pc:spChg>
        <pc:spChg chg="mod">
          <ac:chgData name="ALEXANDRE" userId="734048d45b8f99b5" providerId="LiveId" clId="{C252B44F-4AB7-48E9-80F2-C9B0779833F9}" dt="2021-02-18T18:37:49.990" v="574" actId="404"/>
          <ac:spMkLst>
            <pc:docMk/>
            <pc:sldMk cId="507591620" sldId="368"/>
            <ac:spMk id="3" creationId="{118179F2-D82B-453F-ACD6-51F97F82E634}"/>
          </ac:spMkLst>
        </pc:spChg>
        <pc:spChg chg="add del mod">
          <ac:chgData name="ALEXANDRE" userId="734048d45b8f99b5" providerId="LiveId" clId="{C252B44F-4AB7-48E9-80F2-C9B0779833F9}" dt="2021-02-18T18:34:14.017" v="341" actId="478"/>
          <ac:spMkLst>
            <pc:docMk/>
            <pc:sldMk cId="507591620" sldId="368"/>
            <ac:spMk id="4" creationId="{B7ABEC72-41CF-44FE-BA0C-89ED23BE48CA}"/>
          </ac:spMkLst>
        </pc:spChg>
        <pc:spChg chg="add del">
          <ac:chgData name="ALEXANDRE" userId="734048d45b8f99b5" providerId="LiveId" clId="{C252B44F-4AB7-48E9-80F2-C9B0779833F9}" dt="2021-02-18T18:36:32.847" v="429" actId="478"/>
          <ac:spMkLst>
            <pc:docMk/>
            <pc:sldMk cId="507591620" sldId="368"/>
            <ac:spMk id="5" creationId="{C25E696A-DA2B-48C2-93DF-ED19BA9F9110}"/>
          </ac:spMkLst>
        </pc:spChg>
        <pc:spChg chg="add mod">
          <ac:chgData name="ALEXANDRE" userId="734048d45b8f99b5" providerId="LiveId" clId="{C252B44F-4AB7-48E9-80F2-C9B0779833F9}" dt="2021-02-18T18:34:20.171" v="352" actId="1076"/>
          <ac:spMkLst>
            <pc:docMk/>
            <pc:sldMk cId="507591620" sldId="368"/>
            <ac:spMk id="6" creationId="{BDFC78F8-A86B-4EFA-9309-3A4549014C0F}"/>
          </ac:spMkLst>
        </pc:spChg>
        <pc:spChg chg="mod">
          <ac:chgData name="ALEXANDRE" userId="734048d45b8f99b5" providerId="LiveId" clId="{C252B44F-4AB7-48E9-80F2-C9B0779833F9}" dt="2021-02-18T17:43:19.318" v="138" actId="1076"/>
          <ac:spMkLst>
            <pc:docMk/>
            <pc:sldMk cId="507591620" sldId="368"/>
            <ac:spMk id="12" creationId="{264DDBC2-B8F4-472A-A6FB-195C5A7CBD83}"/>
          </ac:spMkLst>
        </pc:spChg>
        <pc:picChg chg="mod">
          <ac:chgData name="ALEXANDRE" userId="734048d45b8f99b5" providerId="LiveId" clId="{C252B44F-4AB7-48E9-80F2-C9B0779833F9}" dt="2021-02-18T17:43:19.318" v="138" actId="1076"/>
          <ac:picMkLst>
            <pc:docMk/>
            <pc:sldMk cId="507591620" sldId="368"/>
            <ac:picMk id="7" creationId="{68C723BB-FE1D-4791-819F-669893A5013A}"/>
          </ac:picMkLst>
        </pc:picChg>
        <pc:picChg chg="add mod">
          <ac:chgData name="ALEXANDRE" userId="734048d45b8f99b5" providerId="LiveId" clId="{C252B44F-4AB7-48E9-80F2-C9B0779833F9}" dt="2021-02-18T17:43:26.128" v="141" actId="1076"/>
          <ac:picMkLst>
            <pc:docMk/>
            <pc:sldMk cId="507591620" sldId="368"/>
            <ac:picMk id="8" creationId="{007D9A56-1944-4F86-BDF8-BCBD68FC7346}"/>
          </ac:picMkLst>
        </pc:picChg>
        <pc:picChg chg="mod">
          <ac:chgData name="ALEXANDRE" userId="734048d45b8f99b5" providerId="LiveId" clId="{C252B44F-4AB7-48E9-80F2-C9B0779833F9}" dt="2021-02-18T17:43:19.318" v="138" actId="1076"/>
          <ac:picMkLst>
            <pc:docMk/>
            <pc:sldMk cId="507591620" sldId="368"/>
            <ac:picMk id="10" creationId="{C5A605A2-323A-4331-9363-C5A8B0B5104B}"/>
          </ac:picMkLst>
        </pc:picChg>
      </pc:sldChg>
      <pc:sldChg chg="del">
        <pc:chgData name="ALEXANDRE" userId="734048d45b8f99b5" providerId="LiveId" clId="{C252B44F-4AB7-48E9-80F2-C9B0779833F9}" dt="2021-02-18T17:42:02.814" v="121" actId="2696"/>
        <pc:sldMkLst>
          <pc:docMk/>
          <pc:sldMk cId="3712190949" sldId="368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2061731476" sldId="369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4167040775" sldId="370"/>
        </pc:sldMkLst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2766324217" sldId="371"/>
        </pc:sldMkLst>
      </pc:sldChg>
      <pc:sldChg chg="addSp delSp modSp mod ord">
        <pc:chgData name="ALEXANDRE" userId="734048d45b8f99b5" providerId="LiveId" clId="{C252B44F-4AB7-48E9-80F2-C9B0779833F9}" dt="2021-02-18T18:36:15.347" v="427" actId="478"/>
        <pc:sldMkLst>
          <pc:docMk/>
          <pc:sldMk cId="2140657990" sldId="372"/>
        </pc:sldMkLst>
        <pc:spChg chg="mod">
          <ac:chgData name="ALEXANDRE" userId="734048d45b8f99b5" providerId="LiveId" clId="{C252B44F-4AB7-48E9-80F2-C9B0779833F9}" dt="2021-02-18T18:35:41.764" v="380" actId="1076"/>
          <ac:spMkLst>
            <pc:docMk/>
            <pc:sldMk cId="2140657990" sldId="372"/>
            <ac:spMk id="2" creationId="{764806D1-8B20-41EB-A88A-0F44C367CB38}"/>
          </ac:spMkLst>
        </pc:spChg>
        <pc:spChg chg="add del mod">
          <ac:chgData name="ALEXANDRE" userId="734048d45b8f99b5" providerId="LiveId" clId="{C252B44F-4AB7-48E9-80F2-C9B0779833F9}" dt="2021-02-18T18:36:15.347" v="427" actId="478"/>
          <ac:spMkLst>
            <pc:docMk/>
            <pc:sldMk cId="2140657990" sldId="372"/>
            <ac:spMk id="3" creationId="{A735670F-4476-4EC3-AABD-48FFDE2948AD}"/>
          </ac:spMkLst>
        </pc:spChg>
        <pc:spChg chg="mod">
          <ac:chgData name="ALEXANDRE" userId="734048d45b8f99b5" providerId="LiveId" clId="{C252B44F-4AB7-48E9-80F2-C9B0779833F9}" dt="2021-02-18T18:35:45.534" v="381" actId="1076"/>
          <ac:spMkLst>
            <pc:docMk/>
            <pc:sldMk cId="2140657990" sldId="372"/>
            <ac:spMk id="8" creationId="{2BFA0E15-2F07-4591-BB26-03BB3709A17A}"/>
          </ac:spMkLst>
        </pc:spChg>
        <pc:spChg chg="mod">
          <ac:chgData name="ALEXANDRE" userId="734048d45b8f99b5" providerId="LiveId" clId="{C252B44F-4AB7-48E9-80F2-C9B0779833F9}" dt="2021-02-18T18:35:45.534" v="381" actId="1076"/>
          <ac:spMkLst>
            <pc:docMk/>
            <pc:sldMk cId="2140657990" sldId="372"/>
            <ac:spMk id="9" creationId="{AEDA7D97-7A20-4D63-841F-CEC8F4E33B3C}"/>
          </ac:spMkLst>
        </pc:spChg>
        <pc:spChg chg="mod">
          <ac:chgData name="ALEXANDRE" userId="734048d45b8f99b5" providerId="LiveId" clId="{C252B44F-4AB7-48E9-80F2-C9B0779833F9}" dt="2021-02-18T18:35:45.534" v="381" actId="1076"/>
          <ac:spMkLst>
            <pc:docMk/>
            <pc:sldMk cId="2140657990" sldId="372"/>
            <ac:spMk id="10" creationId="{216CC23E-B88A-463A-ACCD-0783EFA05479}"/>
          </ac:spMkLst>
        </pc:spChg>
        <pc:spChg chg="mod">
          <ac:chgData name="ALEXANDRE" userId="734048d45b8f99b5" providerId="LiveId" clId="{C252B44F-4AB7-48E9-80F2-C9B0779833F9}" dt="2021-02-18T18:35:45.534" v="381" actId="1076"/>
          <ac:spMkLst>
            <pc:docMk/>
            <pc:sldMk cId="2140657990" sldId="372"/>
            <ac:spMk id="15" creationId="{AAC1AFA6-4B3C-4422-A015-37035F4F73C2}"/>
          </ac:spMkLst>
        </pc:spChg>
        <pc:spChg chg="mod">
          <ac:chgData name="ALEXANDRE" userId="734048d45b8f99b5" providerId="LiveId" clId="{C252B44F-4AB7-48E9-80F2-C9B0779833F9}" dt="2021-02-18T18:35:45.534" v="381" actId="1076"/>
          <ac:spMkLst>
            <pc:docMk/>
            <pc:sldMk cId="2140657990" sldId="372"/>
            <ac:spMk id="16" creationId="{5639814D-A44E-414B-A384-EC6D0ABC2AD9}"/>
          </ac:spMkLst>
        </pc:spChg>
        <pc:spChg chg="mod">
          <ac:chgData name="ALEXANDRE" userId="734048d45b8f99b5" providerId="LiveId" clId="{C252B44F-4AB7-48E9-80F2-C9B0779833F9}" dt="2021-02-18T18:35:45.534" v="381" actId="1076"/>
          <ac:spMkLst>
            <pc:docMk/>
            <pc:sldMk cId="2140657990" sldId="372"/>
            <ac:spMk id="24" creationId="{6CDADA62-4289-4C7B-A5C9-5A5A40D80F62}"/>
          </ac:spMkLst>
        </pc:spChg>
        <pc:spChg chg="mod">
          <ac:chgData name="ALEXANDRE" userId="734048d45b8f99b5" providerId="LiveId" clId="{C252B44F-4AB7-48E9-80F2-C9B0779833F9}" dt="2021-02-18T18:35:45.534" v="381" actId="1076"/>
          <ac:spMkLst>
            <pc:docMk/>
            <pc:sldMk cId="2140657990" sldId="372"/>
            <ac:spMk id="25" creationId="{8B1FAFCF-8045-40D6-931E-A36B84AF4D86}"/>
          </ac:spMkLst>
        </pc:spChg>
        <pc:grpChg chg="mod">
          <ac:chgData name="ALEXANDRE" userId="734048d45b8f99b5" providerId="LiveId" clId="{C252B44F-4AB7-48E9-80F2-C9B0779833F9}" dt="2021-02-18T18:35:45.534" v="381" actId="1076"/>
          <ac:grpSpMkLst>
            <pc:docMk/>
            <pc:sldMk cId="2140657990" sldId="372"/>
            <ac:grpSpMk id="13" creationId="{6B98834C-D26A-45D1-B866-23DEE9009B96}"/>
          </ac:grpSpMkLst>
        </pc:grpChg>
        <pc:grpChg chg="mod">
          <ac:chgData name="ALEXANDRE" userId="734048d45b8f99b5" providerId="LiveId" clId="{C252B44F-4AB7-48E9-80F2-C9B0779833F9}" dt="2021-02-18T18:35:45.534" v="381" actId="1076"/>
          <ac:grpSpMkLst>
            <pc:docMk/>
            <pc:sldMk cId="2140657990" sldId="372"/>
            <ac:grpSpMk id="14" creationId="{20C59D23-47B0-4555-A62B-63936F17984F}"/>
          </ac:grpSpMkLst>
        </pc:grpChg>
        <pc:grpChg chg="mod">
          <ac:chgData name="ALEXANDRE" userId="734048d45b8f99b5" providerId="LiveId" clId="{C252B44F-4AB7-48E9-80F2-C9B0779833F9}" dt="2021-02-18T18:35:45.534" v="381" actId="1076"/>
          <ac:grpSpMkLst>
            <pc:docMk/>
            <pc:sldMk cId="2140657990" sldId="372"/>
            <ac:grpSpMk id="23" creationId="{02194BC6-3188-4BA6-9550-70941D305AF9}"/>
          </ac:grpSpMkLst>
        </pc:grpChg>
        <pc:cxnChg chg="mod">
          <ac:chgData name="ALEXANDRE" userId="734048d45b8f99b5" providerId="LiveId" clId="{C252B44F-4AB7-48E9-80F2-C9B0779833F9}" dt="2021-02-18T18:35:45.534" v="381" actId="1076"/>
          <ac:cxnSpMkLst>
            <pc:docMk/>
            <pc:sldMk cId="2140657990" sldId="372"/>
            <ac:cxnSpMk id="12" creationId="{216AC888-1588-47BB-8025-3AB774E39ACC}"/>
          </ac:cxnSpMkLst>
        </pc:cxnChg>
        <pc:cxnChg chg="mod">
          <ac:chgData name="ALEXANDRE" userId="734048d45b8f99b5" providerId="LiveId" clId="{C252B44F-4AB7-48E9-80F2-C9B0779833F9}" dt="2021-02-18T18:35:45.534" v="381" actId="1076"/>
          <ac:cxnSpMkLst>
            <pc:docMk/>
            <pc:sldMk cId="2140657990" sldId="372"/>
            <ac:cxnSpMk id="17" creationId="{43FA7D6C-E83D-421F-8FE0-DB147226A317}"/>
          </ac:cxnSpMkLst>
        </pc:cxnChg>
        <pc:cxnChg chg="mod">
          <ac:chgData name="ALEXANDRE" userId="734048d45b8f99b5" providerId="LiveId" clId="{C252B44F-4AB7-48E9-80F2-C9B0779833F9}" dt="2021-02-18T18:35:45.534" v="381" actId="1076"/>
          <ac:cxnSpMkLst>
            <pc:docMk/>
            <pc:sldMk cId="2140657990" sldId="372"/>
            <ac:cxnSpMk id="26" creationId="{E7FF0400-598E-4082-958A-0C6043E69F09}"/>
          </ac:cxnSpMkLst>
        </pc:cxnChg>
      </pc:sldChg>
      <pc:sldChg chg="del">
        <pc:chgData name="ALEXANDRE" userId="734048d45b8f99b5" providerId="LiveId" clId="{C252B44F-4AB7-48E9-80F2-C9B0779833F9}" dt="2021-02-18T20:59:00.750" v="1063" actId="47"/>
        <pc:sldMkLst>
          <pc:docMk/>
          <pc:sldMk cId="2027647738" sldId="373"/>
        </pc:sldMkLst>
      </pc:sldChg>
      <pc:sldChg chg="del">
        <pc:chgData name="ALEXANDRE" userId="734048d45b8f99b5" providerId="LiveId" clId="{C252B44F-4AB7-48E9-80F2-C9B0779833F9}" dt="2021-02-18T18:38:49.244" v="588" actId="2696"/>
        <pc:sldMkLst>
          <pc:docMk/>
          <pc:sldMk cId="1604859149" sldId="374"/>
        </pc:sldMkLst>
      </pc:sldChg>
      <pc:sldChg chg="modSp add mod">
        <pc:chgData name="ALEXANDRE" userId="734048d45b8f99b5" providerId="LiveId" clId="{C252B44F-4AB7-48E9-80F2-C9B0779833F9}" dt="2021-02-18T18:39:04.596" v="594" actId="1076"/>
        <pc:sldMkLst>
          <pc:docMk/>
          <pc:sldMk cId="3564161968" sldId="374"/>
        </pc:sldMkLst>
        <pc:spChg chg="mod">
          <ac:chgData name="ALEXANDRE" userId="734048d45b8f99b5" providerId="LiveId" clId="{C252B44F-4AB7-48E9-80F2-C9B0779833F9}" dt="2021-02-18T18:39:04.596" v="594" actId="1076"/>
          <ac:spMkLst>
            <pc:docMk/>
            <pc:sldMk cId="3564161968" sldId="374"/>
            <ac:spMk id="2" creationId="{4ADFE2A9-C328-42F5-A85F-712BC178DBCA}"/>
          </ac:spMkLst>
        </pc:spChg>
      </pc:sldChg>
      <pc:sldChg chg="addSp delSp mod">
        <pc:chgData name="ALEXANDRE" userId="734048d45b8f99b5" providerId="LiveId" clId="{C252B44F-4AB7-48E9-80F2-C9B0779833F9}" dt="2021-03-02T11:59:49.556" v="1075" actId="22"/>
        <pc:sldMkLst>
          <pc:docMk/>
          <pc:sldMk cId="3526342366" sldId="377"/>
        </pc:sldMkLst>
        <pc:picChg chg="add del">
          <ac:chgData name="ALEXANDRE" userId="734048d45b8f99b5" providerId="LiveId" clId="{C252B44F-4AB7-48E9-80F2-C9B0779833F9}" dt="2021-03-02T11:59:49.556" v="1075" actId="22"/>
          <ac:picMkLst>
            <pc:docMk/>
            <pc:sldMk cId="3526342366" sldId="377"/>
            <ac:picMk id="5" creationId="{D065FC98-68D3-438A-B564-36F07495E13D}"/>
          </ac:picMkLst>
        </pc:picChg>
      </pc:sldChg>
      <pc:sldChg chg="modSp mod">
        <pc:chgData name="ALEXANDRE" userId="734048d45b8f99b5" providerId="LiveId" clId="{C252B44F-4AB7-48E9-80F2-C9B0779833F9}" dt="2021-03-02T11:11:53.929" v="1073" actId="1035"/>
        <pc:sldMkLst>
          <pc:docMk/>
          <pc:sldMk cId="1995440268" sldId="381"/>
        </pc:sldMkLst>
        <pc:spChg chg="mod">
          <ac:chgData name="ALEXANDRE" userId="734048d45b8f99b5" providerId="LiveId" clId="{C252B44F-4AB7-48E9-80F2-C9B0779833F9}" dt="2021-03-02T11:11:53.929" v="1073" actId="1035"/>
          <ac:spMkLst>
            <pc:docMk/>
            <pc:sldMk cId="1995440268" sldId="381"/>
            <ac:spMk id="8" creationId="{D5ED2E68-26BD-4C05-89D8-48AEFB127FFF}"/>
          </ac:spMkLst>
        </pc:spChg>
      </pc:sldChg>
      <pc:sldChg chg="addSp delSp modSp add mod">
        <pc:chgData name="ALEXANDRE" userId="734048d45b8f99b5" providerId="LiveId" clId="{C252B44F-4AB7-48E9-80F2-C9B0779833F9}" dt="2021-02-18T18:34:46.526" v="366" actId="1076"/>
        <pc:sldMkLst>
          <pc:docMk/>
          <pc:sldMk cId="2884825398" sldId="386"/>
        </pc:sldMkLst>
        <pc:spChg chg="mod">
          <ac:chgData name="ALEXANDRE" userId="734048d45b8f99b5" providerId="LiveId" clId="{C252B44F-4AB7-48E9-80F2-C9B0779833F9}" dt="2021-02-18T18:00:45.583" v="286" actId="20577"/>
          <ac:spMkLst>
            <pc:docMk/>
            <pc:sldMk cId="2884825398" sldId="386"/>
            <ac:spMk id="2" creationId="{8DC03692-49B0-4D31-A363-7D994CEA292D}"/>
          </ac:spMkLst>
        </pc:spChg>
        <pc:spChg chg="del">
          <ac:chgData name="ALEXANDRE" userId="734048d45b8f99b5" providerId="LiveId" clId="{C252B44F-4AB7-48E9-80F2-C9B0779833F9}" dt="2021-02-18T17:54:59.872" v="163" actId="478"/>
          <ac:spMkLst>
            <pc:docMk/>
            <pc:sldMk cId="2884825398" sldId="386"/>
            <ac:spMk id="3" creationId="{118179F2-D82B-453F-ACD6-51F97F82E634}"/>
          </ac:spMkLst>
        </pc:spChg>
        <pc:spChg chg="del">
          <ac:chgData name="ALEXANDRE" userId="734048d45b8f99b5" providerId="LiveId" clId="{C252B44F-4AB7-48E9-80F2-C9B0779833F9}" dt="2021-02-18T17:55:22.900" v="178" actId="478"/>
          <ac:spMkLst>
            <pc:docMk/>
            <pc:sldMk cId="2884825398" sldId="386"/>
            <ac:spMk id="4" creationId="{B7ABEC72-41CF-44FE-BA0C-89ED23BE48CA}"/>
          </ac:spMkLst>
        </pc:spChg>
        <pc:spChg chg="add del mod">
          <ac:chgData name="ALEXANDRE" userId="734048d45b8f99b5" providerId="LiveId" clId="{C252B44F-4AB7-48E9-80F2-C9B0779833F9}" dt="2021-02-18T17:55:01.859" v="164" actId="478"/>
          <ac:spMkLst>
            <pc:docMk/>
            <pc:sldMk cId="2884825398" sldId="386"/>
            <ac:spMk id="6" creationId="{7EF92CC9-6FEC-4512-BF57-7B1D76BF6C99}"/>
          </ac:spMkLst>
        </pc:spChg>
        <pc:spChg chg="add del mod">
          <ac:chgData name="ALEXANDRE" userId="734048d45b8f99b5" providerId="LiveId" clId="{C252B44F-4AB7-48E9-80F2-C9B0779833F9}" dt="2021-02-18T18:34:28.005" v="353" actId="478"/>
          <ac:spMkLst>
            <pc:docMk/>
            <pc:sldMk cId="2884825398" sldId="386"/>
            <ac:spMk id="9" creationId="{536FBB40-BEB8-43EF-8D31-68BD4366485E}"/>
          </ac:spMkLst>
        </pc:spChg>
        <pc:spChg chg="del">
          <ac:chgData name="ALEXANDRE" userId="734048d45b8f99b5" providerId="LiveId" clId="{C252B44F-4AB7-48E9-80F2-C9B0779833F9}" dt="2021-02-18T17:54:57.065" v="162" actId="478"/>
          <ac:spMkLst>
            <pc:docMk/>
            <pc:sldMk cId="2884825398" sldId="386"/>
            <ac:spMk id="12" creationId="{264DDBC2-B8F4-472A-A6FB-195C5A7CBD83}"/>
          </ac:spMkLst>
        </pc:spChg>
        <pc:spChg chg="add mod">
          <ac:chgData name="ALEXANDRE" userId="734048d45b8f99b5" providerId="LiveId" clId="{C252B44F-4AB7-48E9-80F2-C9B0779833F9}" dt="2021-02-18T17:57:06.582" v="213" actId="1582"/>
          <ac:spMkLst>
            <pc:docMk/>
            <pc:sldMk cId="2884825398" sldId="386"/>
            <ac:spMk id="16" creationId="{43F075C6-2EA8-485E-9C0E-A8F2CBCFD9C9}"/>
          </ac:spMkLst>
        </pc:spChg>
        <pc:spChg chg="add mod">
          <ac:chgData name="ALEXANDRE" userId="734048d45b8f99b5" providerId="LiveId" clId="{C252B44F-4AB7-48E9-80F2-C9B0779833F9}" dt="2021-02-18T18:18:19.165" v="335" actId="1076"/>
          <ac:spMkLst>
            <pc:docMk/>
            <pc:sldMk cId="2884825398" sldId="386"/>
            <ac:spMk id="17" creationId="{FE1F34F2-24AC-414B-A5F9-F29923DAAE65}"/>
          </ac:spMkLst>
        </pc:spChg>
        <pc:spChg chg="add mod">
          <ac:chgData name="ALEXANDRE" userId="734048d45b8f99b5" providerId="LiveId" clId="{C252B44F-4AB7-48E9-80F2-C9B0779833F9}" dt="2021-02-18T18:34:46.526" v="366" actId="1076"/>
          <ac:spMkLst>
            <pc:docMk/>
            <pc:sldMk cId="2884825398" sldId="386"/>
            <ac:spMk id="18" creationId="{468A9F17-1563-4B8F-9BE1-59F29FC77778}"/>
          </ac:spMkLst>
        </pc:spChg>
        <pc:picChg chg="del">
          <ac:chgData name="ALEXANDRE" userId="734048d45b8f99b5" providerId="LiveId" clId="{C252B44F-4AB7-48E9-80F2-C9B0779833F9}" dt="2021-02-18T17:54:57.065" v="162" actId="478"/>
          <ac:picMkLst>
            <pc:docMk/>
            <pc:sldMk cId="2884825398" sldId="386"/>
            <ac:picMk id="7" creationId="{68C723BB-FE1D-4791-819F-669893A5013A}"/>
          </ac:picMkLst>
        </pc:picChg>
        <pc:picChg chg="del">
          <ac:chgData name="ALEXANDRE" userId="734048d45b8f99b5" providerId="LiveId" clId="{C252B44F-4AB7-48E9-80F2-C9B0779833F9}" dt="2021-02-18T17:54:57.065" v="162" actId="478"/>
          <ac:picMkLst>
            <pc:docMk/>
            <pc:sldMk cId="2884825398" sldId="386"/>
            <ac:picMk id="10" creationId="{C5A605A2-323A-4331-9363-C5A8B0B5104B}"/>
          </ac:picMkLst>
        </pc:picChg>
        <pc:picChg chg="add mod modCrop">
          <ac:chgData name="ALEXANDRE" userId="734048d45b8f99b5" providerId="LiveId" clId="{C252B44F-4AB7-48E9-80F2-C9B0779833F9}" dt="2021-02-18T18:18:27.405" v="336" actId="732"/>
          <ac:picMkLst>
            <pc:docMk/>
            <pc:sldMk cId="2884825398" sldId="386"/>
            <ac:picMk id="13" creationId="{A35E6642-3ED7-4B2E-B1FD-30C8E43A5E10}"/>
          </ac:picMkLst>
        </pc:picChg>
        <pc:picChg chg="add mod">
          <ac:chgData name="ALEXANDRE" userId="734048d45b8f99b5" providerId="LiveId" clId="{C252B44F-4AB7-48E9-80F2-C9B0779833F9}" dt="2021-02-18T17:57:14.769" v="216" actId="1076"/>
          <ac:picMkLst>
            <pc:docMk/>
            <pc:sldMk cId="2884825398" sldId="386"/>
            <ac:picMk id="15" creationId="{0878EAD7-E5BF-46F5-8E22-844CCF8CF90B}"/>
          </ac:picMkLst>
        </pc:picChg>
      </pc:sldChg>
      <pc:sldChg chg="del">
        <pc:chgData name="ALEXANDRE" userId="734048d45b8f99b5" providerId="LiveId" clId="{C252B44F-4AB7-48E9-80F2-C9B0779833F9}" dt="2021-02-18T14:08:04.703" v="34" actId="47"/>
        <pc:sldMkLst>
          <pc:docMk/>
          <pc:sldMk cId="1880633201" sldId="387"/>
        </pc:sldMkLst>
      </pc:sldChg>
      <pc:sldChg chg="modSp add mod">
        <pc:chgData name="ALEXANDRE" userId="734048d45b8f99b5" providerId="LiveId" clId="{C252B44F-4AB7-48E9-80F2-C9B0779833F9}" dt="2021-02-18T18:35:30.859" v="372" actId="1076"/>
        <pc:sldMkLst>
          <pc:docMk/>
          <pc:sldMk cId="4054046415" sldId="387"/>
        </pc:sldMkLst>
        <pc:spChg chg="mod">
          <ac:chgData name="ALEXANDRE" userId="734048d45b8f99b5" providerId="LiveId" clId="{C252B44F-4AB7-48E9-80F2-C9B0779833F9}" dt="2021-02-18T18:35:30.859" v="372" actId="1076"/>
          <ac:spMkLst>
            <pc:docMk/>
            <pc:sldMk cId="4054046415" sldId="387"/>
            <ac:spMk id="2" creationId="{764806D1-8B20-41EB-A88A-0F44C367CB38}"/>
          </ac:spMkLst>
        </pc:spChg>
        <pc:spChg chg="mod">
          <ac:chgData name="ALEXANDRE" userId="734048d45b8f99b5" providerId="LiveId" clId="{C252B44F-4AB7-48E9-80F2-C9B0779833F9}" dt="2021-02-18T18:02:34.404" v="301" actId="27636"/>
          <ac:spMkLst>
            <pc:docMk/>
            <pc:sldMk cId="4054046415" sldId="387"/>
            <ac:spMk id="3" creationId="{99D472C9-13CE-4486-8908-9BC715410E0D}"/>
          </ac:spMkLst>
        </pc:spChg>
        <pc:spChg chg="mod">
          <ac:chgData name="ALEXANDRE" userId="734048d45b8f99b5" providerId="LiveId" clId="{C252B44F-4AB7-48E9-80F2-C9B0779833F9}" dt="2021-02-18T18:02:46.638" v="303" actId="14100"/>
          <ac:spMkLst>
            <pc:docMk/>
            <pc:sldMk cId="4054046415" sldId="387"/>
            <ac:spMk id="5" creationId="{5020292F-E2C3-4E76-B4CA-87DD8A0E1673}"/>
          </ac:spMkLst>
        </pc:spChg>
        <pc:picChg chg="mod">
          <ac:chgData name="ALEXANDRE" userId="734048d45b8f99b5" providerId="LiveId" clId="{C252B44F-4AB7-48E9-80F2-C9B0779833F9}" dt="2021-02-18T18:02:40.105" v="302" actId="1076"/>
          <ac:picMkLst>
            <pc:docMk/>
            <pc:sldMk cId="4054046415" sldId="387"/>
            <ac:picMk id="4" creationId="{11C8B4D8-F9BC-4519-84BB-70495AF687E9}"/>
          </ac:picMkLst>
        </pc:picChg>
      </pc:sldChg>
      <pc:sldChg chg="delSp modSp add mod ord">
        <pc:chgData name="ALEXANDRE" userId="734048d45b8f99b5" providerId="LiveId" clId="{C252B44F-4AB7-48E9-80F2-C9B0779833F9}" dt="2021-02-18T18:38:21.003" v="587" actId="1076"/>
        <pc:sldMkLst>
          <pc:docMk/>
          <pc:sldMk cId="2397904416" sldId="388"/>
        </pc:sldMkLst>
        <pc:spChg chg="mod">
          <ac:chgData name="ALEXANDRE" userId="734048d45b8f99b5" providerId="LiveId" clId="{C252B44F-4AB7-48E9-80F2-C9B0779833F9}" dt="2021-02-18T18:38:21.003" v="587" actId="1076"/>
          <ac:spMkLst>
            <pc:docMk/>
            <pc:sldMk cId="2397904416" sldId="388"/>
            <ac:spMk id="2" creationId="{8DC03692-49B0-4D31-A363-7D994CEA292D}"/>
          </ac:spMkLst>
        </pc:spChg>
        <pc:spChg chg="mod">
          <ac:chgData name="ALEXANDRE" userId="734048d45b8f99b5" providerId="LiveId" clId="{C252B44F-4AB7-48E9-80F2-C9B0779833F9}" dt="2021-02-18T18:38:16.879" v="585" actId="27636"/>
          <ac:spMkLst>
            <pc:docMk/>
            <pc:sldMk cId="2397904416" sldId="388"/>
            <ac:spMk id="3" creationId="{118179F2-D82B-453F-ACD6-51F97F82E634}"/>
          </ac:spMkLst>
        </pc:spChg>
        <pc:spChg chg="del">
          <ac:chgData name="ALEXANDRE" userId="734048d45b8f99b5" providerId="LiveId" clId="{C252B44F-4AB7-48E9-80F2-C9B0779833F9}" dt="2021-02-18T18:38:06.534" v="578" actId="478"/>
          <ac:spMkLst>
            <pc:docMk/>
            <pc:sldMk cId="2397904416" sldId="388"/>
            <ac:spMk id="6" creationId="{BDFC78F8-A86B-4EFA-9309-3A4549014C0F}"/>
          </ac:spMkLst>
        </pc:spChg>
        <pc:spChg chg="del">
          <ac:chgData name="ALEXANDRE" userId="734048d45b8f99b5" providerId="LiveId" clId="{C252B44F-4AB7-48E9-80F2-C9B0779833F9}" dt="2021-02-18T18:38:04.449" v="577" actId="478"/>
          <ac:spMkLst>
            <pc:docMk/>
            <pc:sldMk cId="2397904416" sldId="388"/>
            <ac:spMk id="12" creationId="{264DDBC2-B8F4-472A-A6FB-195C5A7CBD83}"/>
          </ac:spMkLst>
        </pc:spChg>
        <pc:picChg chg="del">
          <ac:chgData name="ALEXANDRE" userId="734048d45b8f99b5" providerId="LiveId" clId="{C252B44F-4AB7-48E9-80F2-C9B0779833F9}" dt="2021-02-18T18:38:02.105" v="576" actId="478"/>
          <ac:picMkLst>
            <pc:docMk/>
            <pc:sldMk cId="2397904416" sldId="388"/>
            <ac:picMk id="7" creationId="{68C723BB-FE1D-4791-819F-669893A5013A}"/>
          </ac:picMkLst>
        </pc:picChg>
        <pc:picChg chg="mod">
          <ac:chgData name="ALEXANDRE" userId="734048d45b8f99b5" providerId="LiveId" clId="{C252B44F-4AB7-48E9-80F2-C9B0779833F9}" dt="2021-02-18T18:38:10.764" v="580" actId="1076"/>
          <ac:picMkLst>
            <pc:docMk/>
            <pc:sldMk cId="2397904416" sldId="388"/>
            <ac:picMk id="8" creationId="{007D9A56-1944-4F86-BDF8-BCBD68FC7346}"/>
          </ac:picMkLst>
        </pc:picChg>
        <pc:picChg chg="del">
          <ac:chgData name="ALEXANDRE" userId="734048d45b8f99b5" providerId="LiveId" clId="{C252B44F-4AB7-48E9-80F2-C9B0779833F9}" dt="2021-02-18T18:38:02.105" v="576" actId="478"/>
          <ac:picMkLst>
            <pc:docMk/>
            <pc:sldMk cId="2397904416" sldId="388"/>
            <ac:picMk id="10" creationId="{C5A605A2-323A-4331-9363-C5A8B0B5104B}"/>
          </ac:picMkLst>
        </pc:picChg>
      </pc:sldChg>
      <pc:sldChg chg="addSp delSp modSp new mod modAnim">
        <pc:chgData name="ALEXANDRE" userId="734048d45b8f99b5" providerId="LiveId" clId="{C252B44F-4AB7-48E9-80F2-C9B0779833F9}" dt="2021-02-18T18:50:10.527" v="786"/>
        <pc:sldMkLst>
          <pc:docMk/>
          <pc:sldMk cId="1489079600" sldId="389"/>
        </pc:sldMkLst>
        <pc:spChg chg="mod">
          <ac:chgData name="ALEXANDRE" userId="734048d45b8f99b5" providerId="LiveId" clId="{C252B44F-4AB7-48E9-80F2-C9B0779833F9}" dt="2021-02-18T18:45:49.677" v="610" actId="20577"/>
          <ac:spMkLst>
            <pc:docMk/>
            <pc:sldMk cId="1489079600" sldId="389"/>
            <ac:spMk id="2" creationId="{DA783708-4F63-4874-A768-898F0A002D7D}"/>
          </ac:spMkLst>
        </pc:spChg>
        <pc:spChg chg="del mod">
          <ac:chgData name="ALEXANDRE" userId="734048d45b8f99b5" providerId="LiveId" clId="{C252B44F-4AB7-48E9-80F2-C9B0779833F9}" dt="2021-02-18T18:48:43.843" v="758" actId="478"/>
          <ac:spMkLst>
            <pc:docMk/>
            <pc:sldMk cId="1489079600" sldId="389"/>
            <ac:spMk id="3" creationId="{48CD4B0C-FA9D-4B2B-9D35-17C49B9FFB2B}"/>
          </ac:spMkLst>
        </pc:spChg>
        <pc:spChg chg="add mod">
          <ac:chgData name="ALEXANDRE" userId="734048d45b8f99b5" providerId="LiveId" clId="{C252B44F-4AB7-48E9-80F2-C9B0779833F9}" dt="2021-02-18T18:46:31.473" v="687" actId="1076"/>
          <ac:spMkLst>
            <pc:docMk/>
            <pc:sldMk cId="1489079600" sldId="389"/>
            <ac:spMk id="4" creationId="{1A77E99E-4E4D-4D70-833B-62E512FF07F3}"/>
          </ac:spMkLst>
        </pc:spChg>
        <pc:spChg chg="add mod">
          <ac:chgData name="ALEXANDRE" userId="734048d45b8f99b5" providerId="LiveId" clId="{C252B44F-4AB7-48E9-80F2-C9B0779833F9}" dt="2021-02-18T18:48:00.460" v="747" actId="164"/>
          <ac:spMkLst>
            <pc:docMk/>
            <pc:sldMk cId="1489079600" sldId="389"/>
            <ac:spMk id="5" creationId="{0F05F895-88AD-459C-8FBA-08A0FBA37573}"/>
          </ac:spMkLst>
        </pc:spChg>
        <pc:spChg chg="add mod">
          <ac:chgData name="ALEXANDRE" userId="734048d45b8f99b5" providerId="LiveId" clId="{C252B44F-4AB7-48E9-80F2-C9B0779833F9}" dt="2021-02-18T18:48:00.460" v="747" actId="164"/>
          <ac:spMkLst>
            <pc:docMk/>
            <pc:sldMk cId="1489079600" sldId="389"/>
            <ac:spMk id="6" creationId="{9449A561-DA25-47F3-849D-F8C9B5D20079}"/>
          </ac:spMkLst>
        </pc:spChg>
        <pc:spChg chg="mod">
          <ac:chgData name="ALEXANDRE" userId="734048d45b8f99b5" providerId="LiveId" clId="{C252B44F-4AB7-48E9-80F2-C9B0779833F9}" dt="2021-02-18T18:48:15.615" v="749"/>
          <ac:spMkLst>
            <pc:docMk/>
            <pc:sldMk cId="1489079600" sldId="389"/>
            <ac:spMk id="11" creationId="{BCA2231C-3BE4-48AB-946F-C731E68DF014}"/>
          </ac:spMkLst>
        </pc:spChg>
        <pc:spChg chg="mod">
          <ac:chgData name="ALEXANDRE" userId="734048d45b8f99b5" providerId="LiveId" clId="{C252B44F-4AB7-48E9-80F2-C9B0779833F9}" dt="2021-02-18T18:48:15.615" v="749"/>
          <ac:spMkLst>
            <pc:docMk/>
            <pc:sldMk cId="1489079600" sldId="389"/>
            <ac:spMk id="12" creationId="{CA7713BD-F0BE-4690-9996-552A44F9D118}"/>
          </ac:spMkLst>
        </pc:spChg>
        <pc:spChg chg="add mod">
          <ac:chgData name="ALEXANDRE" userId="734048d45b8f99b5" providerId="LiveId" clId="{C252B44F-4AB7-48E9-80F2-C9B0779833F9}" dt="2021-02-18T18:48:27.566" v="753" actId="14100"/>
          <ac:spMkLst>
            <pc:docMk/>
            <pc:sldMk cId="1489079600" sldId="389"/>
            <ac:spMk id="15" creationId="{ABBE5415-D6BE-469C-BAF1-9613CA8619EA}"/>
          </ac:spMkLst>
        </pc:spChg>
        <pc:spChg chg="add mod">
          <ac:chgData name="ALEXANDRE" userId="734048d45b8f99b5" providerId="LiveId" clId="{C252B44F-4AB7-48E9-80F2-C9B0779833F9}" dt="2021-02-18T18:48:35.997" v="755" actId="1076"/>
          <ac:spMkLst>
            <pc:docMk/>
            <pc:sldMk cId="1489079600" sldId="389"/>
            <ac:spMk id="16" creationId="{357C728E-E3A0-47DC-AD3A-88506AFD7C04}"/>
          </ac:spMkLst>
        </pc:spChg>
        <pc:spChg chg="add mod">
          <ac:chgData name="ALEXANDRE" userId="734048d45b8f99b5" providerId="LiveId" clId="{C252B44F-4AB7-48E9-80F2-C9B0779833F9}" dt="2021-02-18T18:49:41.505" v="783" actId="1076"/>
          <ac:spMkLst>
            <pc:docMk/>
            <pc:sldMk cId="1489079600" sldId="389"/>
            <ac:spMk id="17" creationId="{A1212394-B0D4-4D82-A869-F0F34EB59607}"/>
          </ac:spMkLst>
        </pc:spChg>
        <pc:spChg chg="add del mod">
          <ac:chgData name="ALEXANDRE" userId="734048d45b8f99b5" providerId="LiveId" clId="{C252B44F-4AB7-48E9-80F2-C9B0779833F9}" dt="2021-02-18T18:48:46.316" v="759" actId="478"/>
          <ac:spMkLst>
            <pc:docMk/>
            <pc:sldMk cId="1489079600" sldId="389"/>
            <ac:spMk id="19" creationId="{E00B88CB-C828-4171-8239-A6EC024A8220}"/>
          </ac:spMkLst>
        </pc:spChg>
        <pc:grpChg chg="add mod">
          <ac:chgData name="ALEXANDRE" userId="734048d45b8f99b5" providerId="LiveId" clId="{C252B44F-4AB7-48E9-80F2-C9B0779833F9}" dt="2021-02-18T18:48:00.460" v="747" actId="164"/>
          <ac:grpSpMkLst>
            <pc:docMk/>
            <pc:sldMk cId="1489079600" sldId="389"/>
            <ac:grpSpMk id="9" creationId="{F534DCAE-55A2-4E23-A5E3-1FFE4F7F5643}"/>
          </ac:grpSpMkLst>
        </pc:grpChg>
        <pc:grpChg chg="add del mod">
          <ac:chgData name="ALEXANDRE" userId="734048d45b8f99b5" providerId="LiveId" clId="{C252B44F-4AB7-48E9-80F2-C9B0779833F9}" dt="2021-02-18T18:48:16.863" v="750"/>
          <ac:grpSpMkLst>
            <pc:docMk/>
            <pc:sldMk cId="1489079600" sldId="389"/>
            <ac:grpSpMk id="10" creationId="{4A69F98F-1C75-424B-BA18-D56E474CBCDB}"/>
          </ac:grpSpMkLst>
        </pc:grpChg>
        <pc:picChg chg="add mod">
          <ac:chgData name="ALEXANDRE" userId="734048d45b8f99b5" providerId="LiveId" clId="{C252B44F-4AB7-48E9-80F2-C9B0779833F9}" dt="2021-02-18T18:50:06.250" v="785" actId="1076"/>
          <ac:picMkLst>
            <pc:docMk/>
            <pc:sldMk cId="1489079600" sldId="389"/>
            <ac:picMk id="21" creationId="{F205BDEA-C1DA-4566-A8DB-1517E41C640C}"/>
          </ac:picMkLst>
        </pc:picChg>
        <pc:cxnChg chg="add mod">
          <ac:chgData name="ALEXANDRE" userId="734048d45b8f99b5" providerId="LiveId" clId="{C252B44F-4AB7-48E9-80F2-C9B0779833F9}" dt="2021-02-18T18:48:00.460" v="747" actId="164"/>
          <ac:cxnSpMkLst>
            <pc:docMk/>
            <pc:sldMk cId="1489079600" sldId="389"/>
            <ac:cxnSpMk id="8" creationId="{4FF78D9F-416A-4FCC-9077-23A8196CFDC5}"/>
          </ac:cxnSpMkLst>
        </pc:cxnChg>
        <pc:cxnChg chg="mod">
          <ac:chgData name="ALEXANDRE" userId="734048d45b8f99b5" providerId="LiveId" clId="{C252B44F-4AB7-48E9-80F2-C9B0779833F9}" dt="2021-02-18T18:48:15.615" v="749"/>
          <ac:cxnSpMkLst>
            <pc:docMk/>
            <pc:sldMk cId="1489079600" sldId="389"/>
            <ac:cxnSpMk id="13" creationId="{50E8E257-62B2-4862-A66A-C5C96FFDFF20}"/>
          </ac:cxnSpMkLst>
        </pc:cxnChg>
      </pc:sldChg>
      <pc:sldChg chg="addSp delSp modSp add mod delAnim modAnim modNotesTx">
        <pc:chgData name="ALEXANDRE" userId="734048d45b8f99b5" providerId="LiveId" clId="{C252B44F-4AB7-48E9-80F2-C9B0779833F9}" dt="2021-02-18T19:11:30.346" v="878"/>
        <pc:sldMkLst>
          <pc:docMk/>
          <pc:sldMk cId="2757597990" sldId="390"/>
        </pc:sldMkLst>
        <pc:spChg chg="mod">
          <ac:chgData name="ALEXANDRE" userId="734048d45b8f99b5" providerId="LiveId" clId="{C252B44F-4AB7-48E9-80F2-C9B0779833F9}" dt="2021-02-18T18:59:13.815" v="791" actId="403"/>
          <ac:spMkLst>
            <pc:docMk/>
            <pc:sldMk cId="2757597990" sldId="390"/>
            <ac:spMk id="2" creationId="{DA783708-4F63-4874-A768-898F0A002D7D}"/>
          </ac:spMkLst>
        </pc:spChg>
        <pc:spChg chg="add mod">
          <ac:chgData name="ALEXANDRE" userId="734048d45b8f99b5" providerId="LiveId" clId="{C252B44F-4AB7-48E9-80F2-C9B0779833F9}" dt="2021-02-18T19:06:55.324" v="873" actId="1076"/>
          <ac:spMkLst>
            <pc:docMk/>
            <pc:sldMk cId="2757597990" sldId="390"/>
            <ac:spMk id="3" creationId="{72A37065-E8C8-449B-8357-819DA2AFF8C6}"/>
          </ac:spMkLst>
        </pc:spChg>
        <pc:spChg chg="del">
          <ac:chgData name="ALEXANDRE" userId="734048d45b8f99b5" providerId="LiveId" clId="{C252B44F-4AB7-48E9-80F2-C9B0779833F9}" dt="2021-02-18T18:59:04.442" v="788" actId="478"/>
          <ac:spMkLst>
            <pc:docMk/>
            <pc:sldMk cId="2757597990" sldId="390"/>
            <ac:spMk id="4" creationId="{1A77E99E-4E4D-4D70-833B-62E512FF07F3}"/>
          </ac:spMkLst>
        </pc:spChg>
        <pc:spChg chg="add mod">
          <ac:chgData name="ALEXANDRE" userId="734048d45b8f99b5" providerId="LiveId" clId="{C252B44F-4AB7-48E9-80F2-C9B0779833F9}" dt="2021-02-18T19:06:55.324" v="873" actId="1076"/>
          <ac:spMkLst>
            <pc:docMk/>
            <pc:sldMk cId="2757597990" sldId="390"/>
            <ac:spMk id="7" creationId="{DAF6EA26-737C-4FCF-AD80-933DF1ACEB37}"/>
          </ac:spMkLst>
        </pc:spChg>
        <pc:spChg chg="add mod">
          <ac:chgData name="ALEXANDRE" userId="734048d45b8f99b5" providerId="LiveId" clId="{C252B44F-4AB7-48E9-80F2-C9B0779833F9}" dt="2021-02-18T19:06:37.919" v="871" actId="164"/>
          <ac:spMkLst>
            <pc:docMk/>
            <pc:sldMk cId="2757597990" sldId="390"/>
            <ac:spMk id="13" creationId="{566AE1F4-98A8-4BF5-B05B-55AF7F736C13}"/>
          </ac:spMkLst>
        </pc:spChg>
        <pc:spChg chg="add mod">
          <ac:chgData name="ALEXANDRE" userId="734048d45b8f99b5" providerId="LiveId" clId="{C252B44F-4AB7-48E9-80F2-C9B0779833F9}" dt="2021-02-18T19:06:55.324" v="873" actId="1076"/>
          <ac:spMkLst>
            <pc:docMk/>
            <pc:sldMk cId="2757597990" sldId="390"/>
            <ac:spMk id="14" creationId="{385A7FAC-F061-42B1-8C63-789D166DE19B}"/>
          </ac:spMkLst>
        </pc:spChg>
        <pc:spChg chg="del">
          <ac:chgData name="ALEXANDRE" userId="734048d45b8f99b5" providerId="LiveId" clId="{C252B44F-4AB7-48E9-80F2-C9B0779833F9}" dt="2021-02-18T18:59:04.442" v="788" actId="478"/>
          <ac:spMkLst>
            <pc:docMk/>
            <pc:sldMk cId="2757597990" sldId="390"/>
            <ac:spMk id="15" creationId="{ABBE5415-D6BE-469C-BAF1-9613CA8619EA}"/>
          </ac:spMkLst>
        </pc:spChg>
        <pc:spChg chg="del">
          <ac:chgData name="ALEXANDRE" userId="734048d45b8f99b5" providerId="LiveId" clId="{C252B44F-4AB7-48E9-80F2-C9B0779833F9}" dt="2021-02-18T18:59:08.685" v="789" actId="478"/>
          <ac:spMkLst>
            <pc:docMk/>
            <pc:sldMk cId="2757597990" sldId="390"/>
            <ac:spMk id="16" creationId="{357C728E-E3A0-47DC-AD3A-88506AFD7C04}"/>
          </ac:spMkLst>
        </pc:spChg>
        <pc:spChg chg="del">
          <ac:chgData name="ALEXANDRE" userId="734048d45b8f99b5" providerId="LiveId" clId="{C252B44F-4AB7-48E9-80F2-C9B0779833F9}" dt="2021-02-18T18:59:04.442" v="788" actId="478"/>
          <ac:spMkLst>
            <pc:docMk/>
            <pc:sldMk cId="2757597990" sldId="390"/>
            <ac:spMk id="17" creationId="{A1212394-B0D4-4D82-A869-F0F34EB59607}"/>
          </ac:spMkLst>
        </pc:spChg>
        <pc:spChg chg="add mod">
          <ac:chgData name="ALEXANDRE" userId="734048d45b8f99b5" providerId="LiveId" clId="{C252B44F-4AB7-48E9-80F2-C9B0779833F9}" dt="2021-02-18T19:06:37.919" v="871" actId="164"/>
          <ac:spMkLst>
            <pc:docMk/>
            <pc:sldMk cId="2757597990" sldId="390"/>
            <ac:spMk id="18" creationId="{C70E0DE7-6F37-40EB-AF56-D67FD39CB9D7}"/>
          </ac:spMkLst>
        </pc:spChg>
        <pc:spChg chg="add mod ord">
          <ac:chgData name="ALEXANDRE" userId="734048d45b8f99b5" providerId="LiveId" clId="{C252B44F-4AB7-48E9-80F2-C9B0779833F9}" dt="2021-02-18T19:07:02.481" v="875" actId="14100"/>
          <ac:spMkLst>
            <pc:docMk/>
            <pc:sldMk cId="2757597990" sldId="390"/>
            <ac:spMk id="19" creationId="{056C7297-3793-451D-B662-59CDA6D0AE90}"/>
          </ac:spMkLst>
        </pc:spChg>
        <pc:grpChg chg="del">
          <ac:chgData name="ALEXANDRE" userId="734048d45b8f99b5" providerId="LiveId" clId="{C252B44F-4AB7-48E9-80F2-C9B0779833F9}" dt="2021-02-18T18:59:08.685" v="789" actId="478"/>
          <ac:grpSpMkLst>
            <pc:docMk/>
            <pc:sldMk cId="2757597990" sldId="390"/>
            <ac:grpSpMk id="9" creationId="{F534DCAE-55A2-4E23-A5E3-1FFE4F7F5643}"/>
          </ac:grpSpMkLst>
        </pc:grpChg>
        <pc:grpChg chg="add mod">
          <ac:chgData name="ALEXANDRE" userId="734048d45b8f99b5" providerId="LiveId" clId="{C252B44F-4AB7-48E9-80F2-C9B0779833F9}" dt="2021-02-18T19:06:37.919" v="871" actId="164"/>
          <ac:grpSpMkLst>
            <pc:docMk/>
            <pc:sldMk cId="2757597990" sldId="390"/>
            <ac:grpSpMk id="20" creationId="{077ADA2E-E290-408A-BB37-700AED3665F9}"/>
          </ac:grpSpMkLst>
        </pc:grpChg>
        <pc:picChg chg="add mod">
          <ac:chgData name="ALEXANDRE" userId="734048d45b8f99b5" providerId="LiveId" clId="{C252B44F-4AB7-48E9-80F2-C9B0779833F9}" dt="2021-02-18T19:03:37.633" v="820" actId="1076"/>
          <ac:picMkLst>
            <pc:docMk/>
            <pc:sldMk cId="2757597990" sldId="390"/>
            <ac:picMk id="11" creationId="{C7554643-DDAE-4775-8940-A72F6E67D7EB}"/>
          </ac:picMkLst>
        </pc:picChg>
        <pc:picChg chg="del">
          <ac:chgData name="ALEXANDRE" userId="734048d45b8f99b5" providerId="LiveId" clId="{C252B44F-4AB7-48E9-80F2-C9B0779833F9}" dt="2021-02-18T18:59:04.442" v="788" actId="478"/>
          <ac:picMkLst>
            <pc:docMk/>
            <pc:sldMk cId="2757597990" sldId="390"/>
            <ac:picMk id="21" creationId="{F205BDEA-C1DA-4566-A8DB-1517E41C640C}"/>
          </ac:picMkLst>
        </pc:picChg>
        <pc:cxnChg chg="mod">
          <ac:chgData name="ALEXANDRE" userId="734048d45b8f99b5" providerId="LiveId" clId="{C252B44F-4AB7-48E9-80F2-C9B0779833F9}" dt="2021-02-18T18:59:08.685" v="789" actId="478"/>
          <ac:cxnSpMkLst>
            <pc:docMk/>
            <pc:sldMk cId="2757597990" sldId="390"/>
            <ac:cxnSpMk id="8" creationId="{4FF78D9F-416A-4FCC-9077-23A8196CFDC5}"/>
          </ac:cxnSpMkLst>
        </pc:cxnChg>
      </pc:sldChg>
      <pc:sldChg chg="addSp delSp modSp add mod modAnim">
        <pc:chgData name="ALEXANDRE" userId="734048d45b8f99b5" providerId="LiveId" clId="{C252B44F-4AB7-48E9-80F2-C9B0779833F9}" dt="2021-02-18T20:17:10.237" v="1043" actId="14100"/>
        <pc:sldMkLst>
          <pc:docMk/>
          <pc:sldMk cId="4010736311" sldId="391"/>
        </pc:sldMkLst>
        <pc:spChg chg="del">
          <ac:chgData name="ALEXANDRE" userId="734048d45b8f99b5" providerId="LiveId" clId="{C252B44F-4AB7-48E9-80F2-C9B0779833F9}" dt="2021-02-18T19:28:12.343" v="880" actId="478"/>
          <ac:spMkLst>
            <pc:docMk/>
            <pc:sldMk cId="4010736311" sldId="391"/>
            <ac:spMk id="3" creationId="{72A37065-E8C8-449B-8357-819DA2AFF8C6}"/>
          </ac:spMkLst>
        </pc:spChg>
        <pc:spChg chg="add mod">
          <ac:chgData name="ALEXANDRE" userId="734048d45b8f99b5" providerId="LiveId" clId="{C252B44F-4AB7-48E9-80F2-C9B0779833F9}" dt="2021-02-18T20:02:27.804" v="948" actId="1076"/>
          <ac:spMkLst>
            <pc:docMk/>
            <pc:sldMk cId="4010736311" sldId="391"/>
            <ac:spMk id="4" creationId="{B5F67565-6E96-4EB9-BA90-8BBC51202134}"/>
          </ac:spMkLst>
        </pc:spChg>
        <pc:spChg chg="add mod">
          <ac:chgData name="ALEXANDRE" userId="734048d45b8f99b5" providerId="LiveId" clId="{C252B44F-4AB7-48E9-80F2-C9B0779833F9}" dt="2021-02-18T20:01:37.173" v="897" actId="1582"/>
          <ac:spMkLst>
            <pc:docMk/>
            <pc:sldMk cId="4010736311" sldId="391"/>
            <ac:spMk id="5" creationId="{FEBAF8CF-C451-4A36-9AF9-FDE7AF278E9B}"/>
          </ac:spMkLst>
        </pc:spChg>
        <pc:spChg chg="add mod">
          <ac:chgData name="ALEXANDRE" userId="734048d45b8f99b5" providerId="LiveId" clId="{C252B44F-4AB7-48E9-80F2-C9B0779833F9}" dt="2021-02-18T20:02:49.043" v="954" actId="20577"/>
          <ac:spMkLst>
            <pc:docMk/>
            <pc:sldMk cId="4010736311" sldId="391"/>
            <ac:spMk id="6" creationId="{0565644F-34F1-4755-844F-7A7025210E59}"/>
          </ac:spMkLst>
        </pc:spChg>
        <pc:spChg chg="del">
          <ac:chgData name="ALEXANDRE" userId="734048d45b8f99b5" providerId="LiveId" clId="{C252B44F-4AB7-48E9-80F2-C9B0779833F9}" dt="2021-02-18T19:28:12.343" v="880" actId="478"/>
          <ac:spMkLst>
            <pc:docMk/>
            <pc:sldMk cId="4010736311" sldId="391"/>
            <ac:spMk id="7" creationId="{DAF6EA26-737C-4FCF-AD80-933DF1ACEB37}"/>
          </ac:spMkLst>
        </pc:spChg>
        <pc:spChg chg="del">
          <ac:chgData name="ALEXANDRE" userId="734048d45b8f99b5" providerId="LiveId" clId="{C252B44F-4AB7-48E9-80F2-C9B0779833F9}" dt="2021-02-18T19:28:12.343" v="880" actId="478"/>
          <ac:spMkLst>
            <pc:docMk/>
            <pc:sldMk cId="4010736311" sldId="391"/>
            <ac:spMk id="14" creationId="{385A7FAC-F061-42B1-8C63-789D166DE19B}"/>
          </ac:spMkLst>
        </pc:spChg>
        <pc:spChg chg="add mod">
          <ac:chgData name="ALEXANDRE" userId="734048d45b8f99b5" providerId="LiveId" clId="{C252B44F-4AB7-48E9-80F2-C9B0779833F9}" dt="2021-02-18T20:02:35.109" v="951" actId="14100"/>
          <ac:spMkLst>
            <pc:docMk/>
            <pc:sldMk cId="4010736311" sldId="391"/>
            <ac:spMk id="15" creationId="{C7FAAED8-8CE1-41DF-A5CB-D9F2F808B96C}"/>
          </ac:spMkLst>
        </pc:spChg>
        <pc:spChg chg="add mod">
          <ac:chgData name="ALEXANDRE" userId="734048d45b8f99b5" providerId="LiveId" clId="{C252B44F-4AB7-48E9-80F2-C9B0779833F9}" dt="2021-02-18T20:03:49.176" v="992" actId="1076"/>
          <ac:spMkLst>
            <pc:docMk/>
            <pc:sldMk cId="4010736311" sldId="391"/>
            <ac:spMk id="16" creationId="{DED4CD78-E9D8-472E-89B6-8319096017A3}"/>
          </ac:spMkLst>
        </pc:spChg>
        <pc:spChg chg="add mod">
          <ac:chgData name="ALEXANDRE" userId="734048d45b8f99b5" providerId="LiveId" clId="{C252B44F-4AB7-48E9-80F2-C9B0779833F9}" dt="2021-02-18T20:04:01.771" v="996" actId="14100"/>
          <ac:spMkLst>
            <pc:docMk/>
            <pc:sldMk cId="4010736311" sldId="391"/>
            <ac:spMk id="17" creationId="{9A71CA7A-5D43-4115-8E82-0F5AB1636840}"/>
          </ac:spMkLst>
        </pc:spChg>
        <pc:spChg chg="add mod">
          <ac:chgData name="ALEXANDRE" userId="734048d45b8f99b5" providerId="LiveId" clId="{C252B44F-4AB7-48E9-80F2-C9B0779833F9}" dt="2021-02-18T20:04:26.741" v="1038" actId="20577"/>
          <ac:spMkLst>
            <pc:docMk/>
            <pc:sldMk cId="4010736311" sldId="391"/>
            <ac:spMk id="21" creationId="{1BC049A0-5AA5-435A-954C-0D14375C121C}"/>
          </ac:spMkLst>
        </pc:spChg>
        <pc:grpChg chg="del">
          <ac:chgData name="ALEXANDRE" userId="734048d45b8f99b5" providerId="LiveId" clId="{C252B44F-4AB7-48E9-80F2-C9B0779833F9}" dt="2021-02-18T19:28:12.343" v="880" actId="478"/>
          <ac:grpSpMkLst>
            <pc:docMk/>
            <pc:sldMk cId="4010736311" sldId="391"/>
            <ac:grpSpMk id="20" creationId="{077ADA2E-E290-408A-BB37-700AED3665F9}"/>
          </ac:grpSpMkLst>
        </pc:grpChg>
        <pc:picChg chg="add mod">
          <ac:chgData name="ALEXANDRE" userId="734048d45b8f99b5" providerId="LiveId" clId="{C252B44F-4AB7-48E9-80F2-C9B0779833F9}" dt="2021-02-18T20:17:10.237" v="1043" actId="14100"/>
          <ac:picMkLst>
            <pc:docMk/>
            <pc:sldMk cId="4010736311" sldId="391"/>
            <ac:picMk id="9" creationId="{1E35F5B0-3C23-4131-BC0F-5567716E4B34}"/>
          </ac:picMkLst>
        </pc:picChg>
        <pc:picChg chg="del">
          <ac:chgData name="ALEXANDRE" userId="734048d45b8f99b5" providerId="LiveId" clId="{C252B44F-4AB7-48E9-80F2-C9B0779833F9}" dt="2021-02-18T19:28:12.343" v="880" actId="478"/>
          <ac:picMkLst>
            <pc:docMk/>
            <pc:sldMk cId="4010736311" sldId="391"/>
            <ac:picMk id="11" creationId="{C7554643-DDAE-4775-8940-A72F6E67D7EB}"/>
          </ac:picMkLst>
        </pc:picChg>
      </pc:sldChg>
    </pc:docChg>
  </pc:docChgLst>
  <pc:docChgLst>
    <pc:chgData name="ALEXANDRE" userId="734048d45b8f99b5" providerId="LiveId" clId="{9D9EAE03-F356-40D8-95A2-262E3A9F58A7}"/>
    <pc:docChg chg="undo custSel addSld delSld modSld">
      <pc:chgData name="ALEXANDRE" userId="734048d45b8f99b5" providerId="LiveId" clId="{9D9EAE03-F356-40D8-95A2-262E3A9F58A7}" dt="2021-03-08T18:50:30.655" v="807" actId="1076"/>
      <pc:docMkLst>
        <pc:docMk/>
      </pc:docMkLst>
      <pc:sldChg chg="modSp mod">
        <pc:chgData name="ALEXANDRE" userId="734048d45b8f99b5" providerId="LiveId" clId="{9D9EAE03-F356-40D8-95A2-262E3A9F58A7}" dt="2021-03-08T18:19:56.088" v="120" actId="20577"/>
        <pc:sldMkLst>
          <pc:docMk/>
          <pc:sldMk cId="1673537206" sldId="257"/>
        </pc:sldMkLst>
        <pc:spChg chg="mod">
          <ac:chgData name="ALEXANDRE" userId="734048d45b8f99b5" providerId="LiveId" clId="{9D9EAE03-F356-40D8-95A2-262E3A9F58A7}" dt="2021-03-08T18:18:47.987" v="3" actId="20577"/>
          <ac:spMkLst>
            <pc:docMk/>
            <pc:sldMk cId="1673537206" sldId="257"/>
            <ac:spMk id="4" creationId="{10FC7B3D-DECB-6B4A-B36D-F34E590AB03F}"/>
          </ac:spMkLst>
        </pc:spChg>
        <pc:spChg chg="mod">
          <ac:chgData name="ALEXANDRE" userId="734048d45b8f99b5" providerId="LiveId" clId="{9D9EAE03-F356-40D8-95A2-262E3A9F58A7}" dt="2021-03-08T18:19:56.088" v="120" actId="20577"/>
          <ac:spMkLst>
            <pc:docMk/>
            <pc:sldMk cId="1673537206" sldId="257"/>
            <ac:spMk id="5" creationId="{9EA39031-E3A7-1E43-8BB3-77F0B1C8C3DA}"/>
          </ac:spMkLst>
        </pc:spChg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2223818045" sldId="313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2598872444" sldId="314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3760195596" sldId="315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3478295411" sldId="316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235369577" sldId="317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425872908" sldId="318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4278003942" sldId="323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4034455620" sldId="324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1251738113" sldId="328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1220483413" sldId="334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3571277382" sldId="335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2404476888" sldId="339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2174151502" sldId="340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891672210" sldId="341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1201172884" sldId="345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3328826545" sldId="355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3675158805" sldId="356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1332282738" sldId="357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495984861" sldId="360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1557517750" sldId="361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2823599959" sldId="363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3542854902" sldId="364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946641663" sldId="365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507591620" sldId="368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2140657990" sldId="372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3564161968" sldId="374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2805809160" sldId="375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2369555861" sldId="376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3526342366" sldId="377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1612499339" sldId="378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883681325" sldId="379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738712829" sldId="380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1995440268" sldId="381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2851360980" sldId="382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3584816974" sldId="383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3974752050" sldId="384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3355981508" sldId="385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2884825398" sldId="386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4054046415" sldId="387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2397904416" sldId="388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1489079600" sldId="389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2757597990" sldId="390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4010736311" sldId="391"/>
        </pc:sldMkLst>
      </pc:sldChg>
      <pc:sldChg chg="del">
        <pc:chgData name="ALEXANDRE" userId="734048d45b8f99b5" providerId="LiveId" clId="{9D9EAE03-F356-40D8-95A2-262E3A9F58A7}" dt="2021-03-08T18:20:10.177" v="121" actId="47"/>
        <pc:sldMkLst>
          <pc:docMk/>
          <pc:sldMk cId="318762807" sldId="392"/>
        </pc:sldMkLst>
      </pc:sldChg>
      <pc:sldChg chg="addSp delSp modSp new mod setBg addAnim">
        <pc:chgData name="ALEXANDRE" userId="734048d45b8f99b5" providerId="LiveId" clId="{9D9EAE03-F356-40D8-95A2-262E3A9F58A7}" dt="2021-03-08T18:21:08.711" v="128"/>
        <pc:sldMkLst>
          <pc:docMk/>
          <pc:sldMk cId="1582784013" sldId="394"/>
        </pc:sldMkLst>
        <pc:spChg chg="mod ord">
          <ac:chgData name="ALEXANDRE" userId="734048d45b8f99b5" providerId="LiveId" clId="{9D9EAE03-F356-40D8-95A2-262E3A9F58A7}" dt="2021-03-08T18:21:08.711" v="127" actId="26606"/>
          <ac:spMkLst>
            <pc:docMk/>
            <pc:sldMk cId="1582784013" sldId="394"/>
            <ac:spMk id="2" creationId="{59D28051-670C-457F-A73D-CAAA6BAF9B7B}"/>
          </ac:spMkLst>
        </pc:spChg>
        <pc:spChg chg="del">
          <ac:chgData name="ALEXANDRE" userId="734048d45b8f99b5" providerId="LiveId" clId="{9D9EAE03-F356-40D8-95A2-262E3A9F58A7}" dt="2021-03-08T18:20:18.872" v="125" actId="478"/>
          <ac:spMkLst>
            <pc:docMk/>
            <pc:sldMk cId="1582784013" sldId="394"/>
            <ac:spMk id="3" creationId="{F3F9BB72-3193-4EB1-BEE2-9BBCD7A4FFE3}"/>
          </ac:spMkLst>
        </pc:spChg>
        <pc:spChg chg="add">
          <ac:chgData name="ALEXANDRE" userId="734048d45b8f99b5" providerId="LiveId" clId="{9D9EAE03-F356-40D8-95A2-262E3A9F58A7}" dt="2021-03-08T18:21:08.711" v="127" actId="26606"/>
          <ac:spMkLst>
            <pc:docMk/>
            <pc:sldMk cId="1582784013" sldId="394"/>
            <ac:spMk id="71" creationId="{37C89E4B-3C9F-44B9-8B86-D9E3D112D8EC}"/>
          </ac:spMkLst>
        </pc:spChg>
        <pc:picChg chg="add mod">
          <ac:chgData name="ALEXANDRE" userId="734048d45b8f99b5" providerId="LiveId" clId="{9D9EAE03-F356-40D8-95A2-262E3A9F58A7}" dt="2021-03-08T18:21:08.711" v="127" actId="26606"/>
          <ac:picMkLst>
            <pc:docMk/>
            <pc:sldMk cId="1582784013" sldId="394"/>
            <ac:picMk id="1026" creationId="{78DC0BDF-E1D2-460C-B1E2-5AEB0FD25B1F}"/>
          </ac:picMkLst>
        </pc:picChg>
        <pc:cxnChg chg="add">
          <ac:chgData name="ALEXANDRE" userId="734048d45b8f99b5" providerId="LiveId" clId="{9D9EAE03-F356-40D8-95A2-262E3A9F58A7}" dt="2021-03-08T18:21:08.711" v="127" actId="26606"/>
          <ac:cxnSpMkLst>
            <pc:docMk/>
            <pc:sldMk cId="1582784013" sldId="394"/>
            <ac:cxnSpMk id="73" creationId="{AA2EAA10-076F-46BD-8F0F-B9A2FB77A85C}"/>
          </ac:cxnSpMkLst>
        </pc:cxnChg>
        <pc:cxnChg chg="add">
          <ac:chgData name="ALEXANDRE" userId="734048d45b8f99b5" providerId="LiveId" clId="{9D9EAE03-F356-40D8-95A2-262E3A9F58A7}" dt="2021-03-08T18:21:08.711" v="127" actId="26606"/>
          <ac:cxnSpMkLst>
            <pc:docMk/>
            <pc:sldMk cId="1582784013" sldId="394"/>
            <ac:cxnSpMk id="75" creationId="{D891E407-403B-4764-86C9-33A56D3BCAA3}"/>
          </ac:cxnSpMkLst>
        </pc:cxnChg>
      </pc:sldChg>
      <pc:sldChg chg="addSp modSp new mod modAnim">
        <pc:chgData name="ALEXANDRE" userId="734048d45b8f99b5" providerId="LiveId" clId="{9D9EAE03-F356-40D8-95A2-262E3A9F58A7}" dt="2021-03-08T18:29:12.988" v="274" actId="1076"/>
        <pc:sldMkLst>
          <pc:docMk/>
          <pc:sldMk cId="2311409240" sldId="395"/>
        </pc:sldMkLst>
        <pc:spChg chg="mod">
          <ac:chgData name="ALEXANDRE" userId="734048d45b8f99b5" providerId="LiveId" clId="{9D9EAE03-F356-40D8-95A2-262E3A9F58A7}" dt="2021-03-08T18:29:06.182" v="273" actId="1076"/>
          <ac:spMkLst>
            <pc:docMk/>
            <pc:sldMk cId="2311409240" sldId="395"/>
            <ac:spMk id="2" creationId="{057805A6-C013-4EF1-BCD3-1D3812F1ABB9}"/>
          </ac:spMkLst>
        </pc:spChg>
        <pc:spChg chg="mod">
          <ac:chgData name="ALEXANDRE" userId="734048d45b8f99b5" providerId="LiveId" clId="{9D9EAE03-F356-40D8-95A2-262E3A9F58A7}" dt="2021-03-08T18:28:52.787" v="271" actId="1076"/>
          <ac:spMkLst>
            <pc:docMk/>
            <pc:sldMk cId="2311409240" sldId="395"/>
            <ac:spMk id="3" creationId="{404E92CA-1DA1-420B-80FB-F8C221CB2CD6}"/>
          </ac:spMkLst>
        </pc:spChg>
        <pc:spChg chg="add mod">
          <ac:chgData name="ALEXANDRE" userId="734048d45b8f99b5" providerId="LiveId" clId="{9D9EAE03-F356-40D8-95A2-262E3A9F58A7}" dt="2021-03-08T18:29:12.988" v="274" actId="1076"/>
          <ac:spMkLst>
            <pc:docMk/>
            <pc:sldMk cId="2311409240" sldId="395"/>
            <ac:spMk id="5" creationId="{960011ED-BD46-4260-8561-2ED3140BBA3A}"/>
          </ac:spMkLst>
        </pc:spChg>
      </pc:sldChg>
      <pc:sldChg chg="delSp modSp add mod modAnim">
        <pc:chgData name="ALEXANDRE" userId="734048d45b8f99b5" providerId="LiveId" clId="{9D9EAE03-F356-40D8-95A2-262E3A9F58A7}" dt="2021-03-08T18:30:31.386" v="305" actId="208"/>
        <pc:sldMkLst>
          <pc:docMk/>
          <pc:sldMk cId="3442606863" sldId="396"/>
        </pc:sldMkLst>
        <pc:spChg chg="mod">
          <ac:chgData name="ALEXANDRE" userId="734048d45b8f99b5" providerId="LiveId" clId="{9D9EAE03-F356-40D8-95A2-262E3A9F58A7}" dt="2021-03-08T18:30:31.386" v="305" actId="208"/>
          <ac:spMkLst>
            <pc:docMk/>
            <pc:sldMk cId="3442606863" sldId="396"/>
            <ac:spMk id="3" creationId="{404E92CA-1DA1-420B-80FB-F8C221CB2CD6}"/>
          </ac:spMkLst>
        </pc:spChg>
        <pc:spChg chg="del">
          <ac:chgData name="ALEXANDRE" userId="734048d45b8f99b5" providerId="LiveId" clId="{9D9EAE03-F356-40D8-95A2-262E3A9F58A7}" dt="2021-03-08T18:29:18.460" v="276" actId="478"/>
          <ac:spMkLst>
            <pc:docMk/>
            <pc:sldMk cId="3442606863" sldId="396"/>
            <ac:spMk id="5" creationId="{960011ED-BD46-4260-8561-2ED3140BBA3A}"/>
          </ac:spMkLst>
        </pc:spChg>
      </pc:sldChg>
      <pc:sldChg chg="addSp delSp modSp add mod delAnim">
        <pc:chgData name="ALEXANDRE" userId="734048d45b8f99b5" providerId="LiveId" clId="{9D9EAE03-F356-40D8-95A2-262E3A9F58A7}" dt="2021-03-08T18:35:11.407" v="530" actId="20577"/>
        <pc:sldMkLst>
          <pc:docMk/>
          <pc:sldMk cId="1982718630" sldId="397"/>
        </pc:sldMkLst>
        <pc:spChg chg="mod">
          <ac:chgData name="ALEXANDRE" userId="734048d45b8f99b5" providerId="LiveId" clId="{9D9EAE03-F356-40D8-95A2-262E3A9F58A7}" dt="2021-03-08T18:31:09.522" v="333" actId="27636"/>
          <ac:spMkLst>
            <pc:docMk/>
            <pc:sldMk cId="1982718630" sldId="397"/>
            <ac:spMk id="2" creationId="{057805A6-C013-4EF1-BCD3-1D3812F1ABB9}"/>
          </ac:spMkLst>
        </pc:spChg>
        <pc:spChg chg="del mod">
          <ac:chgData name="ALEXANDRE" userId="734048d45b8f99b5" providerId="LiveId" clId="{9D9EAE03-F356-40D8-95A2-262E3A9F58A7}" dt="2021-03-08T18:31:13.320" v="335" actId="478"/>
          <ac:spMkLst>
            <pc:docMk/>
            <pc:sldMk cId="1982718630" sldId="397"/>
            <ac:spMk id="3" creationId="{404E92CA-1DA1-420B-80FB-F8C221CB2CD6}"/>
          </ac:spMkLst>
        </pc:spChg>
        <pc:spChg chg="add mod">
          <ac:chgData name="ALEXANDRE" userId="734048d45b8f99b5" providerId="LiveId" clId="{9D9EAE03-F356-40D8-95A2-262E3A9F58A7}" dt="2021-03-08T18:35:11.407" v="530" actId="20577"/>
          <ac:spMkLst>
            <pc:docMk/>
            <pc:sldMk cId="1982718630" sldId="397"/>
            <ac:spMk id="5" creationId="{918C9BF0-144E-4ECF-AEB2-DD5AF8949014}"/>
          </ac:spMkLst>
        </pc:spChg>
      </pc:sldChg>
      <pc:sldChg chg="addSp modSp new mod setBg">
        <pc:chgData name="ALEXANDRE" userId="734048d45b8f99b5" providerId="LiveId" clId="{9D9EAE03-F356-40D8-95A2-262E3A9F58A7}" dt="2021-03-08T18:41:05.613" v="748" actId="14100"/>
        <pc:sldMkLst>
          <pc:docMk/>
          <pc:sldMk cId="3945131806" sldId="398"/>
        </pc:sldMkLst>
        <pc:spChg chg="mod">
          <ac:chgData name="ALEXANDRE" userId="734048d45b8f99b5" providerId="LiveId" clId="{9D9EAE03-F356-40D8-95A2-262E3A9F58A7}" dt="2021-03-08T18:40:57.600" v="746" actId="1076"/>
          <ac:spMkLst>
            <pc:docMk/>
            <pc:sldMk cId="3945131806" sldId="398"/>
            <ac:spMk id="2" creationId="{D5C40F5A-50ED-4DAC-AC7A-BCF83AE3F3D2}"/>
          </ac:spMkLst>
        </pc:spChg>
        <pc:spChg chg="mod ord">
          <ac:chgData name="ALEXANDRE" userId="734048d45b8f99b5" providerId="LiveId" clId="{9D9EAE03-F356-40D8-95A2-262E3A9F58A7}" dt="2021-03-08T18:41:05.613" v="748" actId="14100"/>
          <ac:spMkLst>
            <pc:docMk/>
            <pc:sldMk cId="3945131806" sldId="398"/>
            <ac:spMk id="3" creationId="{A1823F07-FFF0-4009-AFDB-B4B8377095B0}"/>
          </ac:spMkLst>
        </pc:spChg>
        <pc:picChg chg="add mod">
          <ac:chgData name="ALEXANDRE" userId="734048d45b8f99b5" providerId="LiveId" clId="{9D9EAE03-F356-40D8-95A2-262E3A9F58A7}" dt="2021-03-08T18:40:49.113" v="738" actId="26606"/>
          <ac:picMkLst>
            <pc:docMk/>
            <pc:sldMk cId="3945131806" sldId="398"/>
            <ac:picMk id="2050" creationId="{DA62BB97-CC01-45C0-85C0-30811B7AB8C5}"/>
          </ac:picMkLst>
        </pc:picChg>
      </pc:sldChg>
      <pc:sldChg chg="addSp modSp new mod">
        <pc:chgData name="ALEXANDRE" userId="734048d45b8f99b5" providerId="LiveId" clId="{9D9EAE03-F356-40D8-95A2-262E3A9F58A7}" dt="2021-03-08T18:50:15.943" v="804" actId="1076"/>
        <pc:sldMkLst>
          <pc:docMk/>
          <pc:sldMk cId="75458091" sldId="399"/>
        </pc:sldMkLst>
        <pc:spChg chg="mod">
          <ac:chgData name="ALEXANDRE" userId="734048d45b8f99b5" providerId="LiveId" clId="{9D9EAE03-F356-40D8-95A2-262E3A9F58A7}" dt="2021-03-08T18:50:07.771" v="800" actId="14100"/>
          <ac:spMkLst>
            <pc:docMk/>
            <pc:sldMk cId="75458091" sldId="399"/>
            <ac:spMk id="2" creationId="{5579A3FB-1E7C-4087-9AD9-A6F37887F4A2}"/>
          </ac:spMkLst>
        </pc:spChg>
        <pc:spChg chg="mod">
          <ac:chgData name="ALEXANDRE" userId="734048d45b8f99b5" providerId="LiveId" clId="{9D9EAE03-F356-40D8-95A2-262E3A9F58A7}" dt="2021-03-08T18:50:09.444" v="801" actId="1076"/>
          <ac:spMkLst>
            <pc:docMk/>
            <pc:sldMk cId="75458091" sldId="399"/>
            <ac:spMk id="3" creationId="{AE632FFC-933A-4C90-802C-C6790F665A52}"/>
          </ac:spMkLst>
        </pc:spChg>
        <pc:picChg chg="add mod">
          <ac:chgData name="ALEXANDRE" userId="734048d45b8f99b5" providerId="LiveId" clId="{9D9EAE03-F356-40D8-95A2-262E3A9F58A7}" dt="2021-03-08T18:50:15.943" v="804" actId="1076"/>
          <ac:picMkLst>
            <pc:docMk/>
            <pc:sldMk cId="75458091" sldId="399"/>
            <ac:picMk id="3074" creationId="{6D96B8E8-FBF2-411E-824F-D4BD3F88DBF1}"/>
          </ac:picMkLst>
        </pc:picChg>
      </pc:sldChg>
      <pc:sldChg chg="modSp add mod">
        <pc:chgData name="ALEXANDRE" userId="734048d45b8f99b5" providerId="LiveId" clId="{9D9EAE03-F356-40D8-95A2-262E3A9F58A7}" dt="2021-03-08T18:50:30.655" v="807" actId="1076"/>
        <pc:sldMkLst>
          <pc:docMk/>
          <pc:sldMk cId="4260205625" sldId="400"/>
        </pc:sldMkLst>
        <pc:spChg chg="mod">
          <ac:chgData name="ALEXANDRE" userId="734048d45b8f99b5" providerId="LiveId" clId="{9D9EAE03-F356-40D8-95A2-262E3A9F58A7}" dt="2021-03-08T18:50:30.655" v="807" actId="1076"/>
          <ac:spMkLst>
            <pc:docMk/>
            <pc:sldMk cId="4260205625" sldId="400"/>
            <ac:spMk id="2" creationId="{5579A3FB-1E7C-4087-9AD9-A6F37887F4A2}"/>
          </ac:spMkLst>
        </pc:spChg>
        <pc:spChg chg="mod">
          <ac:chgData name="ALEXANDRE" userId="734048d45b8f99b5" providerId="LiveId" clId="{9D9EAE03-F356-40D8-95A2-262E3A9F58A7}" dt="2021-03-08T18:49:00.860" v="794" actId="1076"/>
          <ac:spMkLst>
            <pc:docMk/>
            <pc:sldMk cId="4260205625" sldId="400"/>
            <ac:spMk id="3" creationId="{AE632FFC-933A-4C90-802C-C6790F665A5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A7F4B-52AB-934C-9D56-DBFDEE93AEEB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5B6E2-4ED3-5447-AEFE-CC6D843EC7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3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Lags = </a:t>
            </a:r>
            <a:r>
              <a:rPr lang="en-US" dirty="0" err="1"/>
              <a:t>atrasos</a:t>
            </a:r>
            <a:r>
              <a:rPr lang="en-US" dirty="0"/>
              <a:t> (</a:t>
            </a:r>
            <a:r>
              <a:rPr lang="en-US" dirty="0" err="1"/>
              <a:t>ou</a:t>
            </a:r>
            <a:r>
              <a:rPr lang="en-US" dirty="0"/>
              <a:t> steps do tempo anterior)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69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2060"/>
                </a:solidFill>
              </a:rPr>
              <a:t>+ Linear combination Lags of Y (</a:t>
            </a:r>
            <a:r>
              <a:rPr lang="en-US" sz="1200" dirty="0" err="1">
                <a:solidFill>
                  <a:srgbClr val="002060"/>
                </a:solidFill>
              </a:rPr>
              <a:t>upto</a:t>
            </a:r>
            <a:r>
              <a:rPr lang="en-US" sz="1200" dirty="0">
                <a:solidFill>
                  <a:srgbClr val="002060"/>
                </a:solidFill>
              </a:rPr>
              <a:t> p lags) + Linear Combination of Lagged forecast errors (</a:t>
            </a:r>
            <a:r>
              <a:rPr lang="en-US" sz="1200" dirty="0" err="1">
                <a:solidFill>
                  <a:srgbClr val="002060"/>
                </a:solidFill>
              </a:rPr>
              <a:t>upto</a:t>
            </a:r>
            <a:r>
              <a:rPr lang="en-US" sz="1200" dirty="0">
                <a:solidFill>
                  <a:srgbClr val="002060"/>
                </a:solidFill>
              </a:rPr>
              <a:t> q lags)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5B6E2-4ED3-5447-AEFE-CC6D843EC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211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F29E-6945-2A44-8CCF-A6F97A0E9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3EBBD-1C3E-9D47-BDE0-D937E15C9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01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91EB-AEEC-D64B-82BB-2EEAEB84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E491F-507E-5248-912F-1924179C1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5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50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hyperlink" Target="mailto:barretoabb@tec.mx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7F52C-9B38-4247-A5F3-7414F451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AF37-5B74-5346-B54C-67EC1ECF1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AFE5C2-1433-F142-A339-ED31AC66A4B3}"/>
              </a:ext>
            </a:extLst>
          </p:cNvPr>
          <p:cNvCxnSpPr/>
          <p:nvPr userDrawn="1"/>
        </p:nvCxnSpPr>
        <p:spPr>
          <a:xfrm>
            <a:off x="769545" y="5909419"/>
            <a:ext cx="10584255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7ECE46-C06C-8D46-8792-A4A18BDF2410}"/>
              </a:ext>
            </a:extLst>
          </p:cNvPr>
          <p:cNvSpPr txBox="1">
            <a:spLocks/>
          </p:cNvSpPr>
          <p:nvPr userDrawn="1"/>
        </p:nvSpPr>
        <p:spPr>
          <a:xfrm>
            <a:off x="5310612" y="6212142"/>
            <a:ext cx="1570776" cy="18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57F7AD1-3AF9-3A4B-A3DF-82170F92AD60}" type="slidenum">
              <a:rPr lang="en-US" sz="1400" smtClean="0">
                <a:solidFill>
                  <a:srgbClr val="002060"/>
                </a:solidFill>
              </a:rPr>
              <a:pPr algn="ctr"/>
              <a:t>‹nº›</a:t>
            </a:fld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7A08-423E-3948-A58C-11916401483C}"/>
              </a:ext>
            </a:extLst>
          </p:cNvPr>
          <p:cNvSpPr txBox="1"/>
          <p:nvPr userDrawn="1"/>
        </p:nvSpPr>
        <p:spPr>
          <a:xfrm>
            <a:off x="7924800" y="6221090"/>
            <a:ext cx="3351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TC2023– Alexandre B. Barreto, Ph.D.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  <a:hlinkClick r:id="rId4"/>
              </a:rPr>
              <a:t>barretoabb@tec.mx</a:t>
            </a: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15A19B6-965D-444B-A337-35736EA785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64732"/>
            <a:ext cx="2186091" cy="5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6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fd.uci.edu/~gohlke/pythonlibs/#pyflux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%2F978-1-4899-7993-3_80719-1" TargetMode="External"/><Relationship Id="rId2" Type="http://schemas.openxmlformats.org/officeDocument/2006/relationships/hyperlink" Target="https://en.wikipedia.org/wiki/Doi_(identifier)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pecial:BookSources/9781489979933" TargetMode="External"/><Relationship Id="rId4" Type="http://schemas.openxmlformats.org/officeDocument/2006/relationships/hyperlink" Target="https://en.wikipedia.org/wiki/ISBN_(identifier)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1" y="4588147"/>
            <a:ext cx="5774916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Computational Intelligence</a:t>
            </a:r>
            <a:b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rgbClr val="002060"/>
                </a:solidFill>
              </a:rPr>
              <a:t>(TC2023)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3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313DDD-4751-4E30-B335-CC88B0C7D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21" y="1225397"/>
            <a:ext cx="4311598" cy="468379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A </a:t>
            </a:r>
            <a:r>
              <a:rPr lang="en-US" sz="2400" b="1" dirty="0"/>
              <a:t>botnet</a:t>
            </a:r>
            <a:r>
              <a:rPr lang="en-US" sz="2400" dirty="0"/>
              <a:t> is a logical collection of Internet-connected devices such as computers, smartphones or IoT devices whose security have been breached and control ceded to a third party. 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The controller of a botnet can direct the activities of these compromised computers through communication channels formed by standards-based network protocols, such as IRC and Hypertext Transfer Protocol (HTTP).</a:t>
            </a:r>
          </a:p>
        </p:txBody>
      </p:sp>
      <p:pic>
        <p:nvPicPr>
          <p:cNvPr id="1028" name="Picture 4" descr="Botnets: Dawn of the connected dead | Emsisoft | Security Blog">
            <a:extLst>
              <a:ext uri="{FF2B5EF4-FFF2-40B4-BE49-F238E27FC236}">
                <a16:creationId xmlns:a16="http://schemas.microsoft.com/office/drawing/2014/main" id="{926560D7-3C31-4174-9B5F-157021D22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0"/>
            <a:ext cx="7413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B06AB9E-2533-4B00-8602-8E917B79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48813"/>
          </a:xfrm>
        </p:spPr>
        <p:txBody>
          <a:bodyPr/>
          <a:lstStyle/>
          <a:p>
            <a:r>
              <a:rPr lang="en-US" dirty="0"/>
              <a:t>Network Intrusion Detection</a:t>
            </a:r>
          </a:p>
        </p:txBody>
      </p:sp>
    </p:spTree>
    <p:extLst>
      <p:ext uri="{BB962C8B-B14F-4D97-AF65-F5344CB8AC3E}">
        <p14:creationId xmlns:p14="http://schemas.microsoft.com/office/powerpoint/2010/main" val="4276819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313DDD-4751-4E30-B335-CC88B0C7D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20" y="1225397"/>
            <a:ext cx="11213845" cy="468379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APTs: </a:t>
            </a:r>
            <a:r>
              <a:rPr lang="en-US" dirty="0"/>
              <a:t>hackers can remotely access the machines through a vulnerable or misconfigured service, allowing them shell and/or root access.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Adware: </a:t>
            </a:r>
            <a:r>
              <a:rPr lang="en-US" dirty="0"/>
              <a:t>communication with external servers is required for downloading unsolicited ad content. </a:t>
            </a:r>
          </a:p>
          <a:p>
            <a:pPr>
              <a:lnSpc>
                <a:spcPct val="120000"/>
              </a:lnSpc>
            </a:pPr>
            <a:r>
              <a:rPr lang="en-US" b="1" dirty="0"/>
              <a:t>Spyware:</a:t>
            </a:r>
            <a:r>
              <a:rPr lang="en-US" dirty="0"/>
              <a:t> results of the covert monitoring are often transmitted over the network to an external receiving server.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06AB9E-2533-4B00-8602-8E917B79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68" y="276584"/>
            <a:ext cx="10515600" cy="948813"/>
          </a:xfrm>
        </p:spPr>
        <p:txBody>
          <a:bodyPr/>
          <a:lstStyle/>
          <a:p>
            <a:r>
              <a:rPr lang="en-US" dirty="0"/>
              <a:t>Network Intrusion Detection</a:t>
            </a:r>
          </a:p>
        </p:txBody>
      </p:sp>
    </p:spTree>
    <p:extLst>
      <p:ext uri="{BB962C8B-B14F-4D97-AF65-F5344CB8AC3E}">
        <p14:creationId xmlns:p14="http://schemas.microsoft.com/office/powerpoint/2010/main" val="3975988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313DDD-4751-4E30-B335-CC88B0C7D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20" y="1225397"/>
            <a:ext cx="11213845" cy="468379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3200" b="1" dirty="0"/>
              <a:t>Stateful Packet Inspection (SPI): </a:t>
            </a:r>
          </a:p>
          <a:p>
            <a:pPr lvl="1">
              <a:lnSpc>
                <a:spcPct val="120000"/>
              </a:lnSpc>
            </a:pPr>
            <a:r>
              <a:rPr lang="en-US" sz="2800" dirty="0"/>
              <a:t>working at the </a:t>
            </a:r>
            <a:r>
              <a:rPr lang="en-US" sz="2800" b="1" dirty="0"/>
              <a:t>network and transport layers</a:t>
            </a:r>
            <a:r>
              <a:rPr lang="en-US" sz="2800" dirty="0"/>
              <a:t> and examining each network packet’s header and footer </a:t>
            </a:r>
            <a:r>
              <a:rPr lang="en-US" sz="2800" b="1" dirty="0"/>
              <a:t>without touching the packet context</a:t>
            </a:r>
            <a:r>
              <a:rPr lang="en-US" sz="2800" dirty="0"/>
              <a:t>. </a:t>
            </a:r>
          </a:p>
          <a:p>
            <a:pPr lvl="1">
              <a:lnSpc>
                <a:spcPct val="120000"/>
              </a:lnSpc>
            </a:pPr>
            <a:r>
              <a:rPr lang="en-US" sz="2800" dirty="0"/>
              <a:t>This approach maintains state on previous packets received, and hence can associate newly received packets with previously seen packets. </a:t>
            </a:r>
          </a:p>
          <a:p>
            <a:pPr lvl="1">
              <a:lnSpc>
                <a:spcPct val="120000"/>
              </a:lnSpc>
            </a:pPr>
            <a:r>
              <a:rPr lang="en-US" sz="2800" dirty="0"/>
              <a:t>SPI systems can know whether a packet is part of a handshake to establish a new connection, a section of an existing network connection, or an unexpected rogue packet.</a:t>
            </a:r>
          </a:p>
          <a:p>
            <a:pPr lvl="1">
              <a:lnSpc>
                <a:spcPct val="120000"/>
              </a:lnSpc>
            </a:pPr>
            <a:r>
              <a:rPr lang="en-US" sz="2800" dirty="0"/>
              <a:t>Useful in detecting slightly more complex layer 3/4 attacks such as IP spoofing, TCP/IP attacks (such as ARP cache poisoning or SYN flooding), and denial-of-service (DOS) attacks.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06AB9E-2533-4B00-8602-8E917B79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20" y="232339"/>
            <a:ext cx="10515600" cy="948813"/>
          </a:xfrm>
        </p:spPr>
        <p:txBody>
          <a:bodyPr/>
          <a:lstStyle/>
          <a:p>
            <a:r>
              <a:rPr lang="en-US" dirty="0"/>
              <a:t>Network Intrusion Detection Technologies</a:t>
            </a:r>
          </a:p>
        </p:txBody>
      </p:sp>
    </p:spTree>
    <p:extLst>
      <p:ext uri="{BB962C8B-B14F-4D97-AF65-F5344CB8AC3E}">
        <p14:creationId xmlns:p14="http://schemas.microsoft.com/office/powerpoint/2010/main" val="944507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313DDD-4751-4E30-B335-CC88B0C7D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20" y="1067441"/>
            <a:ext cx="11213845" cy="468379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b="1" dirty="0"/>
              <a:t>Deep packet inspection (DPI) </a:t>
            </a:r>
            <a:r>
              <a:rPr lang="en-US" dirty="0"/>
              <a:t>is the process of examining the data encapsulated in network packets, in addition to the headers and footers  (application layer). </a:t>
            </a:r>
          </a:p>
          <a:p>
            <a:pPr lvl="1" algn="just">
              <a:lnSpc>
                <a:spcPct val="120000"/>
              </a:lnSpc>
            </a:pPr>
            <a:r>
              <a:rPr lang="en-US" dirty="0"/>
              <a:t>DPI can collect signals that can help detect spam, malware, intrusions, and subtle anomalies. </a:t>
            </a:r>
          </a:p>
          <a:p>
            <a:pPr lvl="1" algn="just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Real-time streaming DPI is a challenging computer science problem because of the computational requirements necessary to decrypt, disassemble, and analyze packets going through a network intersection.</a:t>
            </a:r>
          </a:p>
          <a:p>
            <a:pPr lvl="1" algn="just">
              <a:lnSpc>
                <a:spcPct val="120000"/>
              </a:lnSpc>
            </a:pPr>
            <a:r>
              <a:rPr lang="en-US" dirty="0"/>
              <a:t>One thing you can do is to detect suspicious activity in web applications by inspecting the strings present in the POST body of HTTP requests.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06AB9E-2533-4B00-8602-8E917B79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20" y="232339"/>
            <a:ext cx="10515600" cy="948813"/>
          </a:xfrm>
        </p:spPr>
        <p:txBody>
          <a:bodyPr/>
          <a:lstStyle/>
          <a:p>
            <a:r>
              <a:rPr lang="en-US" dirty="0"/>
              <a:t>Network Intrusion Detection Technologies</a:t>
            </a:r>
          </a:p>
        </p:txBody>
      </p:sp>
    </p:spTree>
    <p:extLst>
      <p:ext uri="{BB962C8B-B14F-4D97-AF65-F5344CB8AC3E}">
        <p14:creationId xmlns:p14="http://schemas.microsoft.com/office/powerpoint/2010/main" val="205309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ales Forecasting. The art and science of predictive sales… | by Momentum  London | Medium">
            <a:extLst>
              <a:ext uri="{FF2B5EF4-FFF2-40B4-BE49-F238E27FC236}">
                <a16:creationId xmlns:a16="http://schemas.microsoft.com/office/drawing/2014/main" id="{B839AD13-E432-42F7-9611-CF6114362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81" y="133067"/>
            <a:ext cx="9195824" cy="562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8ED6B2D-0AFF-494C-9F64-899820B9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1741360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B7292C-2628-4DAA-B3FD-FA320AEEF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Forecasting?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6ACFE8-9C2C-4342-B81F-16CCFB14C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760543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3200" dirty="0"/>
              <a:t>Forecasting is a highly intuitive way of performing anomaly detection: we </a:t>
            </a:r>
            <a:r>
              <a:rPr lang="en-US" sz="3200" b="1" dirty="0"/>
              <a:t>learn from prior data</a:t>
            </a:r>
            <a:r>
              <a:rPr lang="en-US" sz="3200" dirty="0"/>
              <a:t> and </a:t>
            </a:r>
            <a:r>
              <a:rPr lang="en-US" sz="3200" b="1" dirty="0"/>
              <a:t>make a prediction about the future</a:t>
            </a:r>
            <a:r>
              <a:rPr lang="en-US" sz="3200" dirty="0"/>
              <a:t>. </a:t>
            </a:r>
          </a:p>
          <a:p>
            <a:pPr algn="just">
              <a:lnSpc>
                <a:spcPct val="100000"/>
              </a:lnSpc>
            </a:pPr>
            <a:r>
              <a:rPr lang="en-US" sz="3200" dirty="0"/>
              <a:t>This class of anomaly detection algorithms uses past data to predict current data, and </a:t>
            </a:r>
            <a:r>
              <a:rPr lang="en-US" sz="3200" b="1" dirty="0"/>
              <a:t>measures how different the currently observed data is from the prediction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1142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B7292C-2628-4DAA-B3FD-FA320AEEF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– Time Series Descriptors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6ACFE8-9C2C-4342-B81F-16CCFB14C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760543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/>
              <a:t>Trends: </a:t>
            </a:r>
            <a:r>
              <a:rPr lang="en-US" sz="3200" dirty="0"/>
              <a:t>Long-term direction of changes in the data, undisturbed by relatively small-scale volatility and perturbations.</a:t>
            </a:r>
          </a:p>
          <a:p>
            <a:pPr algn="just">
              <a:lnSpc>
                <a:spcPct val="100000"/>
              </a:lnSpc>
            </a:pPr>
            <a:r>
              <a:rPr lang="en-US" sz="3200" b="1" dirty="0"/>
              <a:t>Seasons: </a:t>
            </a:r>
            <a:r>
              <a:rPr lang="en-US" sz="3200" dirty="0"/>
              <a:t>Periodic repetitions of patterns in the data, typically coinciding with factors closely related to the nature of the data; for example, day-night patterns, summer-winter differences, moon phases.</a:t>
            </a:r>
          </a:p>
          <a:p>
            <a:pPr algn="just">
              <a:lnSpc>
                <a:spcPct val="100000"/>
              </a:lnSpc>
            </a:pPr>
            <a:r>
              <a:rPr lang="en-US" sz="3200" b="1" dirty="0"/>
              <a:t>Cycles: </a:t>
            </a:r>
            <a:r>
              <a:rPr lang="en-US" sz="3200" dirty="0"/>
              <a:t>General changes in the data that have pattern similarities but vary in periodicity, e.g., long-term stock market cycles.</a:t>
            </a:r>
          </a:p>
        </p:txBody>
      </p:sp>
    </p:spTree>
    <p:extLst>
      <p:ext uri="{BB962C8B-B14F-4D97-AF65-F5344CB8AC3E}">
        <p14:creationId xmlns:p14="http://schemas.microsoft.com/office/powerpoint/2010/main" val="2743128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B7292C-2628-4DAA-B3FD-FA320AEEF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49"/>
            <a:ext cx="10515600" cy="1325563"/>
          </a:xfrm>
        </p:spPr>
        <p:txBody>
          <a:bodyPr/>
          <a:lstStyle/>
          <a:p>
            <a:r>
              <a:rPr lang="en-US"/>
              <a:t>Forecasting – Time Series Descriptors</a:t>
            </a:r>
            <a:endParaRPr lang="en-US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C8D5713-1D73-43CF-9772-582F08C84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7021DE1-5CBD-4C8D-87CF-0AB07639A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219200"/>
            <a:ext cx="10563225" cy="441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8987740-2684-44EC-8150-4C7A42B3FDE8}"/>
              </a:ext>
            </a:extLst>
          </p:cNvPr>
          <p:cNvSpPr txBox="1"/>
          <p:nvPr/>
        </p:nvSpPr>
        <p:spPr>
          <a:xfrm>
            <a:off x="5181600" y="1605927"/>
            <a:ext cx="5250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diurnal season and upward trend</a:t>
            </a:r>
            <a:r>
              <a:rPr lang="en-US" sz="280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7097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94DB5-F051-4128-AE6D-D2BCEA9B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(Autoregressive Integrated Moving Average)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792E6-624D-4AC8-8E39-B6DAFC4B8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the ARIMA (autoregressive integrated moving average) family of functions is a powerful and flexible way to perform </a:t>
            </a:r>
            <a:r>
              <a:rPr lang="en-US" b="1" dirty="0"/>
              <a:t>forecasting on time series</a:t>
            </a:r>
            <a:r>
              <a:rPr lang="en-US" dirty="0"/>
              <a:t>. </a:t>
            </a:r>
          </a:p>
          <a:p>
            <a:r>
              <a:rPr lang="en-US" dirty="0"/>
              <a:t>Autoregressive models are a class of statistical models that have </a:t>
            </a:r>
            <a:r>
              <a:rPr lang="en-US" b="1" dirty="0"/>
              <a:t>outputs that are linearly dependent on their own previous values </a:t>
            </a:r>
            <a:r>
              <a:rPr lang="en-US" dirty="0"/>
              <a:t>in combination with a stochastic factor.</a:t>
            </a:r>
          </a:p>
          <a:p>
            <a:r>
              <a:rPr lang="en-US" dirty="0"/>
              <a:t>ARIMA uses a distributed lag model in which </a:t>
            </a:r>
            <a:r>
              <a:rPr lang="en-US" b="1" dirty="0"/>
              <a:t>regressions are used to predict future values based on lagged values</a:t>
            </a:r>
            <a:r>
              <a:rPr lang="en-US" dirty="0"/>
              <a:t> (an </a:t>
            </a:r>
            <a:r>
              <a:rPr lang="en-US" b="1" u="sng" dirty="0">
                <a:solidFill>
                  <a:schemeClr val="accent6">
                    <a:lumMod val="50000"/>
                  </a:schemeClr>
                </a:solidFill>
              </a:rPr>
              <a:t>autoregressive process</a:t>
            </a:r>
            <a:r>
              <a:rPr lang="en-US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926061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94DB5-F051-4128-AE6D-D2BCEA9B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19" y="119320"/>
            <a:ext cx="10515600" cy="972062"/>
          </a:xfrm>
        </p:spPr>
        <p:txBody>
          <a:bodyPr/>
          <a:lstStyle/>
          <a:p>
            <a:r>
              <a:rPr lang="en-US" dirty="0"/>
              <a:t>Stationary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792E6-624D-4AC8-8E39-B6DAFC4B8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713"/>
            <a:ext cx="10515600" cy="4719481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10000"/>
              </a:lnSpc>
            </a:pPr>
            <a:r>
              <a:rPr lang="en-US" sz="3200" dirty="0"/>
              <a:t>Properties do not depend on the time at which the series is observed, implies that the </a:t>
            </a:r>
            <a:r>
              <a:rPr lang="en-US" sz="3200" b="1" dirty="0"/>
              <a:t>series remains at a constant level over time (</a:t>
            </a:r>
            <a:r>
              <a:rPr lang="en-US" sz="3200" i="1" dirty="0">
                <a:highlight>
                  <a:srgbClr val="FFFF00"/>
                </a:highlight>
              </a:rPr>
              <a:t>having constant statistical properties over time, such as mean and variance</a:t>
            </a:r>
            <a:r>
              <a:rPr lang="en-US" sz="3200" b="1" dirty="0"/>
              <a:t>)</a:t>
            </a:r>
            <a:r>
              <a:rPr lang="en-US" sz="3200" dirty="0"/>
              <a:t>. </a:t>
            </a:r>
          </a:p>
          <a:p>
            <a:pPr lvl="1" algn="just">
              <a:lnSpc>
                <a:spcPct val="110000"/>
              </a:lnSpc>
            </a:pPr>
            <a:r>
              <a:rPr lang="en-US" sz="3200" b="1" dirty="0"/>
              <a:t>Time series with trends, or with seasonality, are not stationary</a:t>
            </a:r>
            <a:r>
              <a:rPr lang="en-US" sz="3200" dirty="0"/>
              <a:t>.</a:t>
            </a:r>
          </a:p>
          <a:p>
            <a:pPr lvl="1" algn="just">
              <a:lnSpc>
                <a:spcPct val="110000"/>
              </a:lnSpc>
            </a:pPr>
            <a:r>
              <a:rPr lang="en-US" sz="3200" b="1" dirty="0"/>
              <a:t>Time series with cyclic behavior (but with no trend or seasonality) is stationary.</a:t>
            </a:r>
            <a:r>
              <a:rPr lang="en-US" sz="3200" dirty="0"/>
              <a:t> This is because the cycles are not of a fixed length, so before we observe the series, we cannot be sure where the peaks and troughs of the cycles will be.</a:t>
            </a:r>
          </a:p>
        </p:txBody>
      </p:sp>
    </p:spTree>
    <p:extLst>
      <p:ext uri="{BB962C8B-B14F-4D97-AF65-F5344CB8AC3E}">
        <p14:creationId xmlns:p14="http://schemas.microsoft.com/office/powerpoint/2010/main" val="4222803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FC7B3D-DECB-6B4A-B36D-F34E590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692" y="-3726"/>
            <a:ext cx="6307492" cy="2416629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 3 – Anomaly Detection (1)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/>
                </a:gs>
                <a:gs pos="23000">
                  <a:schemeClr val="accent1"/>
                </a:gs>
                <a:gs pos="83000">
                  <a:schemeClr val="accent5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05504-D657-FB4C-8FF5-E0445466F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49" y="1712281"/>
            <a:ext cx="3661831" cy="34536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A39031-E3A7-1E43-8BB3-77F0B1C8C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876" y="2349910"/>
            <a:ext cx="6307492" cy="378967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2060"/>
                </a:solidFill>
              </a:rPr>
              <a:t>Outline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dirty="0">
                <a:solidFill>
                  <a:srgbClr val="002060"/>
                </a:solidFill>
              </a:rPr>
              <a:t>What is Anomaly Detection?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Feature Engineering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Forecasting - ARIMA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537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94DB5-F051-4128-AE6D-D2BCEA9B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3" y="1334187"/>
            <a:ext cx="3065206" cy="2913351"/>
          </a:xfrm>
        </p:spPr>
        <p:txBody>
          <a:bodyPr>
            <a:normAutofit/>
          </a:bodyPr>
          <a:lstStyle/>
          <a:p>
            <a:r>
              <a:rPr lang="en-US" sz="3200" b="1" dirty="0"/>
              <a:t>Which of these series are stationary?</a:t>
            </a:r>
            <a:endParaRPr lang="en-US" sz="3200" dirty="0"/>
          </a:p>
        </p:txBody>
      </p:sp>
      <p:pic>
        <p:nvPicPr>
          <p:cNvPr id="3074" name="Picture 2" descr="Which of these series are stationary? (a) Google stock price for 200 consecutive days; (b) Daily change in the Google stock price for 200 consecutive days; (c) Annual number of strikes in the US; (d) Monthly sales of new one-family houses sold in the US; (e) Annual price of a dozen eggs in the US (constant dollars); (f) Monthly total of pigs slaughtered in Victoria, Australia; (g) Annual total of lynx trapped in the McKenzie River district of north-west Canada; (h) Monthly Australian beer production; (i) Monthly Australian electricity production.">
            <a:extLst>
              <a:ext uri="{FF2B5EF4-FFF2-40B4-BE49-F238E27FC236}">
                <a16:creationId xmlns:a16="http://schemas.microsoft.com/office/drawing/2014/main" id="{63177DD4-DEC4-4DC6-8849-356502E5D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07" y="-54622"/>
            <a:ext cx="8573729" cy="599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52DB224-BB4D-48C1-B567-54EE9DFF928E}"/>
              </a:ext>
            </a:extLst>
          </p:cNvPr>
          <p:cNvGrpSpPr/>
          <p:nvPr/>
        </p:nvGrpSpPr>
        <p:grpSpPr>
          <a:xfrm>
            <a:off x="3594305" y="2040194"/>
            <a:ext cx="7523731" cy="4080523"/>
            <a:chOff x="3594305" y="1921933"/>
            <a:chExt cx="7523731" cy="4080523"/>
          </a:xfrm>
        </p:grpSpPr>
        <p:pic>
          <p:nvPicPr>
            <p:cNvPr id="3076" name="Picture 4" descr="Green Check Red X Png - Red X, Transparent Png - 6015x6124(#423721) -  PngFind">
              <a:extLst>
                <a:ext uri="{FF2B5EF4-FFF2-40B4-BE49-F238E27FC236}">
                  <a16:creationId xmlns:a16="http://schemas.microsoft.com/office/drawing/2014/main" id="{16495594-8F9F-4CAA-9842-B1F7B6B08A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305" y="1921933"/>
              <a:ext cx="1915043" cy="2040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Green Check Red X Png - Red X, Transparent Png - 6015x6124(#423721) -  PngFind">
              <a:extLst>
                <a:ext uri="{FF2B5EF4-FFF2-40B4-BE49-F238E27FC236}">
                  <a16:creationId xmlns:a16="http://schemas.microsoft.com/office/drawing/2014/main" id="{8C4CE9AE-182C-494A-A7D0-2825425D8F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5409" y="3962262"/>
              <a:ext cx="1915043" cy="2040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Green Check Red X Png - Red X, Transparent Png - 6015x6124(#423721) -  PngFind">
              <a:extLst>
                <a:ext uri="{FF2B5EF4-FFF2-40B4-BE49-F238E27FC236}">
                  <a16:creationId xmlns:a16="http://schemas.microsoft.com/office/drawing/2014/main" id="{1BC7E221-401A-4E41-8FAC-AC3C515273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2993" y="3962127"/>
              <a:ext cx="1915043" cy="2040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4ED9E17-D0F5-4D20-B893-017A1D302D30}"/>
              </a:ext>
            </a:extLst>
          </p:cNvPr>
          <p:cNvGrpSpPr/>
          <p:nvPr/>
        </p:nvGrpSpPr>
        <p:grpSpPr>
          <a:xfrm>
            <a:off x="3670504" y="0"/>
            <a:ext cx="7730823" cy="4080388"/>
            <a:chOff x="3670504" y="0"/>
            <a:chExt cx="7730823" cy="4080388"/>
          </a:xfrm>
        </p:grpSpPr>
        <p:pic>
          <p:nvPicPr>
            <p:cNvPr id="9" name="Picture 4" descr="Green Check Red X Png - Red X, Transparent Png - 6015x6124(#423721) -  PngFind">
              <a:extLst>
                <a:ext uri="{FF2B5EF4-FFF2-40B4-BE49-F238E27FC236}">
                  <a16:creationId xmlns:a16="http://schemas.microsoft.com/office/drawing/2014/main" id="{8F17CFBF-C905-45E5-A4D2-3551AB2E7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504" y="0"/>
              <a:ext cx="1915043" cy="2040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Green Check Red X Png - Red X, Transparent Png - 6015x6124(#423721) -  PngFind">
              <a:extLst>
                <a:ext uri="{FF2B5EF4-FFF2-40B4-BE49-F238E27FC236}">
                  <a16:creationId xmlns:a16="http://schemas.microsoft.com/office/drawing/2014/main" id="{A88B84D9-9EC7-43C5-AD7B-52BC5DF15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6284" y="0"/>
              <a:ext cx="1915043" cy="2040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Green Check Red X Png - Red X, Transparent Png - 6015x6124(#423721) -  PngFind">
              <a:extLst>
                <a:ext uri="{FF2B5EF4-FFF2-40B4-BE49-F238E27FC236}">
                  <a16:creationId xmlns:a16="http://schemas.microsoft.com/office/drawing/2014/main" id="{6F87E7D1-9064-482C-B06A-2AD8A2231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255" y="1922068"/>
              <a:ext cx="1915043" cy="2040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Green Check Red X Png - Red X, Transparent Png - 6015x6124(#423721) -  PngFind">
              <a:extLst>
                <a:ext uri="{FF2B5EF4-FFF2-40B4-BE49-F238E27FC236}">
                  <a16:creationId xmlns:a16="http://schemas.microsoft.com/office/drawing/2014/main" id="{16C1D012-7C49-4F40-9797-3AA7F9BA7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5343" y="2040194"/>
              <a:ext cx="1915043" cy="2040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1A168565-D0E2-466F-92F8-508872066D78}"/>
              </a:ext>
            </a:extLst>
          </p:cNvPr>
          <p:cNvSpPr txBox="1"/>
          <p:nvPr/>
        </p:nvSpPr>
        <p:spPr>
          <a:xfrm>
            <a:off x="403135" y="3952432"/>
            <a:ext cx="2364641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No trends or seasons</a:t>
            </a:r>
          </a:p>
        </p:txBody>
      </p:sp>
    </p:spTree>
    <p:extLst>
      <p:ext uri="{BB962C8B-B14F-4D97-AF65-F5344CB8AC3E}">
        <p14:creationId xmlns:p14="http://schemas.microsoft.com/office/powerpoint/2010/main" val="307917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94071-6309-4BED-B414-232A9487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04" y="266804"/>
            <a:ext cx="10515600" cy="736088"/>
          </a:xfrm>
        </p:spPr>
        <p:txBody>
          <a:bodyPr/>
          <a:lstStyle/>
          <a:p>
            <a:r>
              <a:rPr lang="en-US" dirty="0"/>
              <a:t>Autocorrelation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2E39E3-0867-4D4D-9A11-2BBDB7CEC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7030"/>
            <a:ext cx="10515600" cy="40933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00" b="1" dirty="0"/>
              <a:t>Autocorrelations</a:t>
            </a:r>
            <a:r>
              <a:rPr lang="en-US" sz="3100" dirty="0"/>
              <a:t> are numerical values that indicate how a data series is related to itself over time. </a:t>
            </a:r>
          </a:p>
          <a:p>
            <a:pPr>
              <a:lnSpc>
                <a:spcPct val="100000"/>
              </a:lnSpc>
            </a:pPr>
            <a:r>
              <a:rPr lang="en-US" sz="3100" dirty="0"/>
              <a:t>More precisely, it measures how strongly data values at a specified number of periods apart (</a:t>
            </a:r>
            <a:r>
              <a:rPr lang="en-US" sz="3100" i="1" dirty="0"/>
              <a:t>lag</a:t>
            </a:r>
            <a:r>
              <a:rPr lang="en-US" sz="3100" dirty="0"/>
              <a:t>) are correlated to each other over time. </a:t>
            </a:r>
          </a:p>
          <a:p>
            <a:pPr>
              <a:lnSpc>
                <a:spcPct val="100000"/>
              </a:lnSpc>
            </a:pPr>
            <a:r>
              <a:rPr lang="en-US" sz="3100" b="1" dirty="0"/>
              <a:t>"lag“: </a:t>
            </a:r>
            <a:r>
              <a:rPr lang="en-US" sz="3100" dirty="0"/>
              <a:t>number of periods apart. </a:t>
            </a:r>
          </a:p>
          <a:p>
            <a:pPr lvl="1">
              <a:lnSpc>
                <a:spcPct val="100000"/>
              </a:lnSpc>
            </a:pPr>
            <a:r>
              <a:rPr lang="en-US" sz="2700" dirty="0"/>
              <a:t>For example, an autocorrelation at lag 1 measures how values 1 period apart are correlated to one another throughout the series.</a:t>
            </a:r>
          </a:p>
        </p:txBody>
      </p:sp>
    </p:spTree>
    <p:extLst>
      <p:ext uri="{BB962C8B-B14F-4D97-AF65-F5344CB8AC3E}">
        <p14:creationId xmlns:p14="http://schemas.microsoft.com/office/powerpoint/2010/main" val="1045825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1542A-14F4-4767-B219-971D1CC5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B20727-BDFD-4E7B-8738-8499B651D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197"/>
            <a:ext cx="10515600" cy="3625606"/>
          </a:xfrm>
        </p:spPr>
        <p:txBody>
          <a:bodyPr>
            <a:normAutofit/>
          </a:bodyPr>
          <a:lstStyle/>
          <a:p>
            <a:r>
              <a:rPr lang="en-US" sz="3600" dirty="0"/>
              <a:t>An ARIMA model is characterized by 3 terms: p, d, q:</a:t>
            </a:r>
          </a:p>
          <a:p>
            <a:pPr lvl="1"/>
            <a:r>
              <a:rPr lang="en-US" sz="3200" b="1" dirty="0"/>
              <a:t>p</a:t>
            </a:r>
            <a:r>
              <a:rPr lang="en-US" sz="3200" dirty="0"/>
              <a:t> is the order of the </a:t>
            </a:r>
            <a:r>
              <a:rPr lang="en-US" sz="3200" b="1" dirty="0"/>
              <a:t>AR term</a:t>
            </a:r>
          </a:p>
          <a:p>
            <a:pPr lvl="1"/>
            <a:r>
              <a:rPr lang="en-US" sz="3200" b="1" dirty="0"/>
              <a:t>q</a:t>
            </a:r>
            <a:r>
              <a:rPr lang="en-US" sz="3200" dirty="0"/>
              <a:t> is the order of the </a:t>
            </a:r>
            <a:r>
              <a:rPr lang="en-US" sz="3200" b="1" dirty="0"/>
              <a:t>MA term</a:t>
            </a:r>
          </a:p>
          <a:p>
            <a:pPr lvl="1"/>
            <a:r>
              <a:rPr lang="en-US" sz="3200" b="1" dirty="0"/>
              <a:t>d</a:t>
            </a:r>
            <a:r>
              <a:rPr lang="en-US" sz="3200" dirty="0"/>
              <a:t> is the </a:t>
            </a:r>
            <a:r>
              <a:rPr lang="en-US" sz="3200" b="1" dirty="0"/>
              <a:t>number of differencing</a:t>
            </a:r>
            <a:r>
              <a:rPr lang="en-US" sz="3200" dirty="0"/>
              <a:t> required to make the time series stationary</a:t>
            </a:r>
          </a:p>
        </p:txBody>
      </p:sp>
    </p:spTree>
    <p:extLst>
      <p:ext uri="{BB962C8B-B14F-4D97-AF65-F5344CB8AC3E}">
        <p14:creationId xmlns:p14="http://schemas.microsoft.com/office/powerpoint/2010/main" val="3335236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CF5F7-DC3A-4ECB-ACE1-4982695C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87"/>
            <a:ext cx="10515600" cy="877888"/>
          </a:xfrm>
        </p:spPr>
        <p:txBody>
          <a:bodyPr/>
          <a:lstStyle/>
          <a:p>
            <a:r>
              <a:rPr lang="en-US" dirty="0"/>
              <a:t>AR term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8DD2D1-15F4-4875-BF5A-C79D7B333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47" y="1027034"/>
            <a:ext cx="11066821" cy="2482660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Auto Regressive (AR) </a:t>
            </a:r>
            <a:r>
              <a:rPr lang="en-US" dirty="0"/>
              <a:t>in ARIMA means it is a linear regression model that uses its own </a:t>
            </a:r>
            <a:r>
              <a:rPr lang="en-US" b="1" dirty="0"/>
              <a:t>lags as predictors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Linear regression models, as you know, work best when the </a:t>
            </a:r>
            <a:r>
              <a:rPr lang="en-US" b="1" dirty="0"/>
              <a:t>predictors are not correlated and are independent of each other</a:t>
            </a:r>
            <a:r>
              <a:rPr lang="en-US" dirty="0"/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E38F763-15E7-496A-94A2-52A6C4E1ACC3}"/>
              </a:ext>
            </a:extLst>
          </p:cNvPr>
          <p:cNvSpPr txBox="1"/>
          <p:nvPr/>
        </p:nvSpPr>
        <p:spPr>
          <a:xfrm>
            <a:off x="5257800" y="4150834"/>
            <a:ext cx="6096000" cy="15081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 rtl="0"/>
            <a:r>
              <a:rPr lang="en-US" sz="2000" b="1" dirty="0">
                <a:solidFill>
                  <a:srgbClr val="282829"/>
                </a:solidFill>
                <a:latin typeface="-apple-system"/>
              </a:rPr>
              <a:t>Y</a:t>
            </a:r>
            <a:r>
              <a:rPr lang="en-US" sz="2000" b="1" i="0" dirty="0">
                <a:solidFill>
                  <a:srgbClr val="282829"/>
                </a:solidFill>
                <a:effectLst/>
                <a:latin typeface="-apple-system"/>
              </a:rPr>
              <a:t>(t) 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-apple-system"/>
              </a:rPr>
              <a:t>= time series prediction</a:t>
            </a:r>
          </a:p>
          <a:p>
            <a:pPr algn="l" rtl="0"/>
            <a:r>
              <a:rPr lang="el-GR" sz="2000" b="1" i="0" dirty="0">
                <a:solidFill>
                  <a:srgbClr val="282829"/>
                </a:solidFill>
                <a:effectLst/>
                <a:latin typeface="-apple-system"/>
              </a:rPr>
              <a:t>β</a:t>
            </a:r>
            <a:r>
              <a:rPr lang="en-US" sz="2000" b="1" i="0" dirty="0">
                <a:solidFill>
                  <a:srgbClr val="282829"/>
                </a:solidFill>
                <a:effectLst/>
                <a:latin typeface="-apple-system"/>
              </a:rPr>
              <a:t>(1)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-apple-system"/>
              </a:rPr>
              <a:t> = the autoregressive parameter of order 1</a:t>
            </a:r>
          </a:p>
          <a:p>
            <a:pPr algn="l" rtl="0"/>
            <a:r>
              <a:rPr lang="en-US" sz="2000" b="1" i="0" dirty="0">
                <a:solidFill>
                  <a:srgbClr val="282829"/>
                </a:solidFill>
                <a:effectLst/>
                <a:latin typeface="-apple-system"/>
              </a:rPr>
              <a:t>Y(t-1) 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-apple-system"/>
              </a:rPr>
              <a:t>= the time series lagged 1 period</a:t>
            </a:r>
          </a:p>
          <a:p>
            <a:pPr algn="l" rtl="0"/>
            <a:r>
              <a:rPr lang="el-GR" sz="3200" i="1" dirty="0"/>
              <a:t>ε</a:t>
            </a:r>
            <a:r>
              <a:rPr lang="en-US" sz="2000" b="1" i="0" dirty="0">
                <a:solidFill>
                  <a:srgbClr val="282829"/>
                </a:solidFill>
                <a:effectLst/>
                <a:latin typeface="-apple-system"/>
              </a:rPr>
              <a:t>(t) 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-apple-system"/>
              </a:rPr>
              <a:t>= the error term of the model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B7582B9-9027-4205-8A5D-408B1FD1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3058447"/>
            <a:ext cx="104965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8CCABB9-7388-498A-9F79-4A8919B0AF07}"/>
              </a:ext>
            </a:extLst>
          </p:cNvPr>
          <p:cNvSpPr/>
          <p:nvPr/>
        </p:nvSpPr>
        <p:spPr>
          <a:xfrm>
            <a:off x="2251587" y="3158888"/>
            <a:ext cx="4444182" cy="6665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C9C50C-F847-46E3-801A-25F660169E48}"/>
              </a:ext>
            </a:extLst>
          </p:cNvPr>
          <p:cNvSpPr txBox="1"/>
          <p:nvPr/>
        </p:nvSpPr>
        <p:spPr>
          <a:xfrm>
            <a:off x="7000313" y="3202006"/>
            <a:ext cx="41593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3600" i="1" dirty="0"/>
              <a:t>ε</a:t>
            </a:r>
            <a:r>
              <a:rPr lang="en-US" sz="3600" i="1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92752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CF5F7-DC3A-4ECB-ACE1-4982695C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4" y="148815"/>
            <a:ext cx="10515600" cy="765585"/>
          </a:xfrm>
        </p:spPr>
        <p:txBody>
          <a:bodyPr/>
          <a:lstStyle/>
          <a:p>
            <a:r>
              <a:rPr lang="en-US" dirty="0"/>
              <a:t>MR term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8DD2D1-15F4-4875-BF5A-C79D7B333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7" y="1055758"/>
            <a:ext cx="10515600" cy="2945971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sz="3600" dirty="0"/>
              <a:t>Rather than using past values of the forecast variable in a regression, a </a:t>
            </a:r>
            <a:r>
              <a:rPr lang="en-US" sz="3600" b="1" u="sng" dirty="0"/>
              <a:t>moving average model</a:t>
            </a:r>
            <a:r>
              <a:rPr lang="en-US" sz="3600" b="1" dirty="0"/>
              <a:t> </a:t>
            </a:r>
            <a:r>
              <a:rPr lang="en-US" sz="3600" dirty="0"/>
              <a:t>uses </a:t>
            </a:r>
            <a:r>
              <a:rPr lang="en-US" sz="3600" b="1" dirty="0">
                <a:solidFill>
                  <a:srgbClr val="7030A0"/>
                </a:solidFill>
              </a:rPr>
              <a:t>past forecast errors</a:t>
            </a:r>
            <a:r>
              <a:rPr lang="en-US" sz="3600" dirty="0"/>
              <a:t> in a regression-like model.</a:t>
            </a:r>
          </a:p>
          <a:p>
            <a:pPr algn="just">
              <a:lnSpc>
                <a:spcPct val="120000"/>
              </a:lnSpc>
            </a:pPr>
            <a:r>
              <a:rPr lang="en-US" sz="3600" dirty="0"/>
              <a:t>Moving average parameters relate what happens in </a:t>
            </a:r>
            <a:r>
              <a:rPr lang="en-US" sz="3600" b="1" dirty="0"/>
              <a:t>period t</a:t>
            </a:r>
            <a:r>
              <a:rPr lang="en-US" sz="3600" dirty="0"/>
              <a:t> only to the </a:t>
            </a:r>
            <a:r>
              <a:rPr lang="en-US" sz="3600" b="1" dirty="0"/>
              <a:t>random errors that occurred in past time periods</a:t>
            </a:r>
            <a:r>
              <a:rPr lang="en-US" sz="3600" dirty="0"/>
              <a:t>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80B51ED-AAC9-42D1-968D-072A90EA0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93" y="4267814"/>
            <a:ext cx="104965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0776F17-87DF-4913-9A23-D1EE1993F880}"/>
              </a:ext>
            </a:extLst>
          </p:cNvPr>
          <p:cNvSpPr/>
          <p:nvPr/>
        </p:nvSpPr>
        <p:spPr>
          <a:xfrm>
            <a:off x="7089059" y="4437081"/>
            <a:ext cx="4444182" cy="66655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21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68885-6510-4CCC-B14B-475DBEB8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03" y="-13006"/>
            <a:ext cx="10515600" cy="1129377"/>
          </a:xfrm>
        </p:spPr>
        <p:txBody>
          <a:bodyPr>
            <a:normAutofit/>
          </a:bodyPr>
          <a:lstStyle/>
          <a:p>
            <a:r>
              <a:rPr lang="en-US" dirty="0"/>
              <a:t>Differencing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3E1C92-3F0C-4D4C-A0FA-7F6442F7F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48" y="999205"/>
            <a:ext cx="11400504" cy="4552336"/>
          </a:xfrm>
        </p:spPr>
        <p:txBody>
          <a:bodyPr>
            <a:noAutofit/>
          </a:bodyPr>
          <a:lstStyle/>
          <a:p>
            <a:pPr algn="just"/>
            <a:r>
              <a:rPr lang="en-US" sz="3000" b="1" dirty="0"/>
              <a:t>How to make a series stationary? </a:t>
            </a:r>
          </a:p>
          <a:p>
            <a:pPr lvl="1" algn="just"/>
            <a:r>
              <a:rPr lang="en-US" sz="3000" dirty="0"/>
              <a:t>The most common approach is to difference it. </a:t>
            </a:r>
          </a:p>
          <a:p>
            <a:pPr lvl="1" algn="just"/>
            <a:r>
              <a:rPr lang="en-US" sz="3000" dirty="0"/>
              <a:t>That is, subtract the previous value from the current value. </a:t>
            </a:r>
          </a:p>
          <a:p>
            <a:r>
              <a:rPr lang="en-US" sz="3000" dirty="0"/>
              <a:t>The value of d, therefore, is the </a:t>
            </a:r>
            <a:r>
              <a:rPr lang="en-US" sz="3000" b="1" dirty="0">
                <a:highlight>
                  <a:srgbClr val="FFFF00"/>
                </a:highlight>
              </a:rPr>
              <a:t>minimum number of differencing needed to make the series stationary</a:t>
            </a:r>
            <a:r>
              <a:rPr lang="en-US" sz="3000" dirty="0"/>
              <a:t>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4AF93BE-A79C-4EF7-9DF3-64B5C643C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696" y="3429000"/>
            <a:ext cx="6305550" cy="233362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9C6CE41-439E-44BE-8607-E056BAE02923}"/>
              </a:ext>
            </a:extLst>
          </p:cNvPr>
          <p:cNvSpPr txBox="1"/>
          <p:nvPr/>
        </p:nvSpPr>
        <p:spPr>
          <a:xfrm>
            <a:off x="395748" y="3681375"/>
            <a:ext cx="4717948" cy="19389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i="0" dirty="0">
                <a:solidFill>
                  <a:srgbClr val="333333"/>
                </a:solidFill>
                <a:effectLst/>
                <a:latin typeface="Merriweather"/>
              </a:rPr>
              <a:t>Google stock price was non-stationary in panel (a), but the daily changes were stationary in panel (b). This shows one way to make a non-stationary time series stationary — compute the differences between consecutive observations.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688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1542A-14F4-4767-B219-971D1CC5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68" y="6441"/>
            <a:ext cx="10515600" cy="981888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B20727-BDFD-4E7B-8738-8499B651D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5" y="988491"/>
            <a:ext cx="10515600" cy="3625606"/>
          </a:xfrm>
        </p:spPr>
        <p:txBody>
          <a:bodyPr>
            <a:normAutofit/>
          </a:bodyPr>
          <a:lstStyle/>
          <a:p>
            <a:r>
              <a:rPr lang="en-US" sz="3200" dirty="0"/>
              <a:t>An ARIMA model is characterized by 3 terms: p, d, q:</a:t>
            </a:r>
          </a:p>
          <a:p>
            <a:pPr lvl="1"/>
            <a:r>
              <a:rPr lang="en-US" sz="2800" b="1" dirty="0"/>
              <a:t>p</a:t>
            </a:r>
            <a:r>
              <a:rPr lang="en-US" sz="2800" dirty="0"/>
              <a:t> is the order of the </a:t>
            </a:r>
            <a:r>
              <a:rPr lang="en-US" sz="2800" b="1" dirty="0"/>
              <a:t>AR term</a:t>
            </a:r>
          </a:p>
          <a:p>
            <a:pPr lvl="1"/>
            <a:r>
              <a:rPr lang="en-US" sz="2800" b="1" dirty="0"/>
              <a:t>q</a:t>
            </a:r>
            <a:r>
              <a:rPr lang="en-US" sz="2800" dirty="0"/>
              <a:t> is the order of the </a:t>
            </a:r>
            <a:r>
              <a:rPr lang="en-US" sz="2800" b="1" dirty="0"/>
              <a:t>MA term</a:t>
            </a:r>
          </a:p>
          <a:p>
            <a:pPr lvl="1"/>
            <a:r>
              <a:rPr lang="en-US" sz="2800" b="1" dirty="0"/>
              <a:t>d</a:t>
            </a:r>
            <a:r>
              <a:rPr lang="en-US" sz="2800" dirty="0"/>
              <a:t> is the </a:t>
            </a:r>
            <a:r>
              <a:rPr lang="en-US" sz="2800" b="1" dirty="0"/>
              <a:t>number of differencing</a:t>
            </a:r>
            <a:r>
              <a:rPr lang="en-US" sz="2800" dirty="0"/>
              <a:t> required to make the time series stationary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619B35-7EA7-4524-94FF-CBC3A01DB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3421934"/>
            <a:ext cx="104965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3C4273B-D9FF-45ED-90A6-47914FBD2860}"/>
              </a:ext>
            </a:extLst>
          </p:cNvPr>
          <p:cNvSpPr txBox="1"/>
          <p:nvPr/>
        </p:nvSpPr>
        <p:spPr>
          <a:xfrm>
            <a:off x="316906" y="4494672"/>
            <a:ext cx="2165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Predicted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1BA2B3D-7B2A-4C14-9F6A-DD56A4EBA55B}"/>
              </a:ext>
            </a:extLst>
          </p:cNvPr>
          <p:cNvGrpSpPr/>
          <p:nvPr/>
        </p:nvGrpSpPr>
        <p:grpSpPr>
          <a:xfrm>
            <a:off x="1711120" y="3580192"/>
            <a:ext cx="2596829" cy="1427542"/>
            <a:chOff x="1720645" y="3926779"/>
            <a:chExt cx="2596829" cy="1427542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CE02BE6-EB9F-48D4-9F0F-EA23B17E8B15}"/>
                </a:ext>
              </a:extLst>
            </p:cNvPr>
            <p:cNvSpPr txBox="1"/>
            <p:nvPr/>
          </p:nvSpPr>
          <p:spPr>
            <a:xfrm>
              <a:off x="2510757" y="4831101"/>
              <a:ext cx="180671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Constant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5381ED5-D14C-488D-8D5C-994D5C1EE6E5}"/>
                </a:ext>
              </a:extLst>
            </p:cNvPr>
            <p:cNvSpPr/>
            <p:nvPr/>
          </p:nvSpPr>
          <p:spPr>
            <a:xfrm>
              <a:off x="1720645" y="3926779"/>
              <a:ext cx="321740" cy="6845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81ECC00-9758-4513-95C5-F7D8197349CA}"/>
              </a:ext>
            </a:extLst>
          </p:cNvPr>
          <p:cNvGrpSpPr/>
          <p:nvPr/>
        </p:nvGrpSpPr>
        <p:grpSpPr>
          <a:xfrm>
            <a:off x="2318354" y="3567266"/>
            <a:ext cx="6914444" cy="1440631"/>
            <a:chOff x="1720644" y="3926779"/>
            <a:chExt cx="6914444" cy="1440631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DC4D4C3-05B7-422C-A307-A39BCEB3EE02}"/>
                </a:ext>
              </a:extLst>
            </p:cNvPr>
            <p:cNvSpPr txBox="1"/>
            <p:nvPr/>
          </p:nvSpPr>
          <p:spPr>
            <a:xfrm>
              <a:off x="3424044" y="4844190"/>
              <a:ext cx="521104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 Linear combination Lags of Y </a:t>
              </a: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02F408F1-29AF-43F9-B81F-6626EA627B04}"/>
                </a:ext>
              </a:extLst>
            </p:cNvPr>
            <p:cNvSpPr/>
            <p:nvPr/>
          </p:nvSpPr>
          <p:spPr>
            <a:xfrm>
              <a:off x="1720644" y="3926779"/>
              <a:ext cx="4426881" cy="684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CB6F59B-76A7-4BFA-A680-D935A738EBD1}"/>
              </a:ext>
            </a:extLst>
          </p:cNvPr>
          <p:cNvGrpSpPr/>
          <p:nvPr/>
        </p:nvGrpSpPr>
        <p:grpSpPr>
          <a:xfrm>
            <a:off x="6892256" y="3567103"/>
            <a:ext cx="5113238" cy="2302406"/>
            <a:chOff x="1720644" y="3926779"/>
            <a:chExt cx="5113238" cy="2302406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99112A1-884A-4E29-962E-BED92FFAD06B}"/>
                </a:ext>
              </a:extLst>
            </p:cNvPr>
            <p:cNvSpPr txBox="1"/>
            <p:nvPr/>
          </p:nvSpPr>
          <p:spPr>
            <a:xfrm>
              <a:off x="3424044" y="4844190"/>
              <a:ext cx="3409838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 Linear Combination of Lagged forecast errors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20EEA37-F680-4F27-BF75-34B713E4751B}"/>
                </a:ext>
              </a:extLst>
            </p:cNvPr>
            <p:cNvSpPr/>
            <p:nvPr/>
          </p:nvSpPr>
          <p:spPr>
            <a:xfrm>
              <a:off x="1720644" y="3926779"/>
              <a:ext cx="4426881" cy="68455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046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F7E713-0C2F-4D6B-8776-D721D6A1C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09" y="148815"/>
            <a:ext cx="10515600" cy="1325563"/>
          </a:xfrm>
        </p:spPr>
        <p:txBody>
          <a:bodyPr/>
          <a:lstStyle/>
          <a:p>
            <a:r>
              <a:rPr lang="en-US" dirty="0"/>
              <a:t>Example – CPU Utilization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1E12E1-412C-4335-B44C-656BB4C0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948" y="1600994"/>
            <a:ext cx="5493313" cy="22908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CA3585-2916-4E40-B94F-B8D162889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93" y="1577694"/>
            <a:ext cx="5867400" cy="3625606"/>
          </a:xfrm>
        </p:spPr>
        <p:txBody>
          <a:bodyPr>
            <a:normAutofit/>
          </a:bodyPr>
          <a:lstStyle/>
          <a:p>
            <a:pPr algn="just"/>
            <a:r>
              <a:rPr lang="en-US" sz="3200" dirty="0"/>
              <a:t>Perform anomaly detection on per-minute metrics of a host’s CPU utilization.</a:t>
            </a:r>
          </a:p>
          <a:p>
            <a:pPr algn="just"/>
            <a:r>
              <a:rPr lang="en-US" sz="3200" b="1" u="sng" dirty="0"/>
              <a:t>y-axis</a:t>
            </a:r>
            <a:r>
              <a:rPr lang="en-US" sz="3200" dirty="0"/>
              <a:t>: the percentage CPU utilization</a:t>
            </a:r>
          </a:p>
          <a:p>
            <a:pPr algn="just"/>
            <a:r>
              <a:rPr lang="en-US" sz="3200" b="1" u="sng" dirty="0"/>
              <a:t>x-axis</a:t>
            </a:r>
            <a:r>
              <a:rPr lang="en-US" sz="3200" dirty="0"/>
              <a:t>: time.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8C7CB45-4512-4A3E-993C-55975F052FB5}"/>
              </a:ext>
            </a:extLst>
          </p:cNvPr>
          <p:cNvSpPr txBox="1">
            <a:spLocks/>
          </p:cNvSpPr>
          <p:nvPr/>
        </p:nvSpPr>
        <p:spPr>
          <a:xfrm>
            <a:off x="7782001" y="655018"/>
            <a:ext cx="3065206" cy="92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Looks stationary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C3C0AFE-5FA6-4D7E-96E6-BC317ED98BA8}"/>
              </a:ext>
            </a:extLst>
          </p:cNvPr>
          <p:cNvSpPr txBox="1"/>
          <p:nvPr/>
        </p:nvSpPr>
        <p:spPr>
          <a:xfrm>
            <a:off x="7944477" y="4219617"/>
            <a:ext cx="3106981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trends or seasons</a:t>
            </a:r>
          </a:p>
        </p:txBody>
      </p:sp>
    </p:spTree>
    <p:extLst>
      <p:ext uri="{BB962C8B-B14F-4D97-AF65-F5344CB8AC3E}">
        <p14:creationId xmlns:p14="http://schemas.microsoft.com/office/powerpoint/2010/main" val="224911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F7E713-0C2F-4D6B-8776-D721D6A1C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09" y="148815"/>
            <a:ext cx="10515600" cy="1325563"/>
          </a:xfrm>
        </p:spPr>
        <p:txBody>
          <a:bodyPr/>
          <a:lstStyle/>
          <a:p>
            <a:r>
              <a:rPr lang="en-US" dirty="0"/>
              <a:t>Example – CPU Utilization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CA3585-2916-4E40-B94F-B8D162889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92" y="1577694"/>
            <a:ext cx="10960508" cy="3625606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 err="1"/>
              <a:t>PyFlux</a:t>
            </a:r>
            <a:r>
              <a:rPr lang="en-US" sz="3200" dirty="0"/>
              <a:t>: time series library for Python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7D56913-041C-4C9A-A57F-42462D42DDAF}"/>
              </a:ext>
            </a:extLst>
          </p:cNvPr>
          <p:cNvSpPr txBox="1"/>
          <p:nvPr/>
        </p:nvSpPr>
        <p:spPr>
          <a:xfrm>
            <a:off x="879986" y="2406026"/>
            <a:ext cx="9645445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https://www.lfd.uci.edu/~gohlke/pythonlibs/#pyflux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conda</a:t>
            </a:r>
            <a:r>
              <a:rPr lang="en-US" sz="2400" dirty="0"/>
              <a:t> install </a:t>
            </a:r>
            <a:r>
              <a:rPr lang="en-US" sz="2400" dirty="0" err="1"/>
              <a:t>numpy</a:t>
            </a:r>
            <a:r>
              <a:rPr lang="en-US" sz="2400" dirty="0"/>
              <a:t> pandas </a:t>
            </a:r>
            <a:r>
              <a:rPr lang="en-US" sz="2400" dirty="0" err="1"/>
              <a:t>scipy</a:t>
            </a:r>
            <a:r>
              <a:rPr lang="en-US" sz="2400" dirty="0"/>
              <a:t> patsy matplotlib seaborn pandas-</a:t>
            </a:r>
            <a:r>
              <a:rPr lang="en-US" sz="2400" dirty="0" err="1"/>
              <a:t>datareader</a:t>
            </a:r>
            <a:r>
              <a:rPr lang="en-US" sz="2400" dirty="0"/>
              <a:t> </a:t>
            </a:r>
            <a:r>
              <a:rPr lang="en-US" sz="2400" dirty="0" err="1"/>
              <a:t>jupyter</a:t>
            </a:r>
            <a:endParaRPr lang="en-US" sz="2400" dirty="0"/>
          </a:p>
          <a:p>
            <a:r>
              <a:rPr lang="en-US" sz="2400" dirty="0"/>
              <a:t>pip install </a:t>
            </a:r>
            <a:r>
              <a:rPr lang="en-US" sz="2400" dirty="0" err="1"/>
              <a:t>numdifftools</a:t>
            </a:r>
            <a:endParaRPr lang="en-US" sz="2400" dirty="0"/>
          </a:p>
          <a:p>
            <a:r>
              <a:rPr lang="en-US" sz="2400" dirty="0"/>
              <a:t>pip install pyflux-0.4.17-cp37-cp37m-win_amd64.whl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3A7B447-EFB2-4483-AE4B-B2F98F3B886E}"/>
              </a:ext>
            </a:extLst>
          </p:cNvPr>
          <p:cNvSpPr/>
          <p:nvPr/>
        </p:nvSpPr>
        <p:spPr>
          <a:xfrm>
            <a:off x="2212259" y="4296698"/>
            <a:ext cx="5427406" cy="388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DCB3555-EB91-4294-895B-2C5D2DD28A9D}"/>
              </a:ext>
            </a:extLst>
          </p:cNvPr>
          <p:cNvSpPr txBox="1"/>
          <p:nvPr/>
        </p:nvSpPr>
        <p:spPr>
          <a:xfrm>
            <a:off x="4322154" y="4894354"/>
            <a:ext cx="3317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Check Python version</a:t>
            </a:r>
          </a:p>
        </p:txBody>
      </p:sp>
    </p:spTree>
    <p:extLst>
      <p:ext uri="{BB962C8B-B14F-4D97-AF65-F5344CB8AC3E}">
        <p14:creationId xmlns:p14="http://schemas.microsoft.com/office/powerpoint/2010/main" val="169787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F7E713-0C2F-4D6B-8776-D721D6A1C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09" y="148815"/>
            <a:ext cx="10515600" cy="1325563"/>
          </a:xfrm>
        </p:spPr>
        <p:txBody>
          <a:bodyPr/>
          <a:lstStyle/>
          <a:p>
            <a:r>
              <a:rPr lang="en-US" dirty="0"/>
              <a:t>Example – CPU Utilization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CA3585-2916-4E40-B94F-B8D162889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92" y="1577694"/>
            <a:ext cx="10960508" cy="3625606"/>
          </a:xfrm>
        </p:spPr>
        <p:txBody>
          <a:bodyPr>
            <a:normAutofit/>
          </a:bodyPr>
          <a:lstStyle/>
          <a:p>
            <a:pPr algn="just"/>
            <a:r>
              <a:rPr lang="en-US" sz="3200" dirty="0"/>
              <a:t>ARIMA forecasting algorithm:</a:t>
            </a:r>
          </a:p>
          <a:p>
            <a:pPr lvl="1" algn="just"/>
            <a:r>
              <a:rPr lang="en-US" sz="3200" dirty="0"/>
              <a:t>autoregressive (AR) order 11</a:t>
            </a:r>
          </a:p>
          <a:p>
            <a:pPr lvl="1" algn="just"/>
            <a:r>
              <a:rPr lang="en-US" sz="3200" dirty="0"/>
              <a:t>moving average (MA) order 11</a:t>
            </a:r>
          </a:p>
          <a:p>
            <a:pPr lvl="1" algn="just"/>
            <a:r>
              <a:rPr lang="en-US" sz="3200" dirty="0"/>
              <a:t>differencing order of 0 (because the series looks stationary)</a:t>
            </a:r>
          </a:p>
        </p:txBody>
      </p:sp>
    </p:spTree>
    <p:extLst>
      <p:ext uri="{BB962C8B-B14F-4D97-AF65-F5344CB8AC3E}">
        <p14:creationId xmlns:p14="http://schemas.microsoft.com/office/powerpoint/2010/main" val="2019828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omaly Detection for Cognitive Intelligence">
            <a:extLst>
              <a:ext uri="{FF2B5EF4-FFF2-40B4-BE49-F238E27FC236}">
                <a16:creationId xmlns:a16="http://schemas.microsoft.com/office/drawing/2014/main" id="{78DC0BDF-E1D2-460C-B1E2-5AEB0FD25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0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D28051-670C-457F-A73D-CAAA6BAF9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What is Anomaly Detection?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78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608879B4-F179-42A1-90D9-5425CDC7B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304" y="294170"/>
            <a:ext cx="6613285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pandas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pd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pyflux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pf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datetime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datetime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Read in the training and testing dataset files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data_train_a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'resources/cpu-train-a.csv'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parse_dates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infer_datetime_format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data_test_a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'resources/cpu-test-a.csv'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parse_dates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infer_datetime_format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Define the model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model_a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pf.ARIMA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data_train_a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ma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integ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target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cpu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Estimate latent variables for the model using the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Metropolis-Hastings algorithm as the inference method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x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model_a.fit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"M-H"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Plot the fit of the ARIMA model against the data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model_a.plot_fit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915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A7E792C-031B-42F6-891B-87375B884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7"/>
          <a:stretch/>
        </p:blipFill>
        <p:spPr>
          <a:xfrm>
            <a:off x="0" y="0"/>
            <a:ext cx="12398477" cy="67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83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2F74205-C203-4D3E-A4E6-11AF14F95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92100"/>
            <a:ext cx="11226800" cy="495258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9C536B2-FD6A-410D-8197-58DB06608150}"/>
              </a:ext>
            </a:extLst>
          </p:cNvPr>
          <p:cNvSpPr txBox="1"/>
          <p:nvPr/>
        </p:nvSpPr>
        <p:spPr>
          <a:xfrm>
            <a:off x="3032022" y="3429000"/>
            <a:ext cx="8994878" cy="22467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MinionPro-Regular"/>
              </a:rPr>
              <a:t>We</a:t>
            </a:r>
            <a:r>
              <a:rPr lang="en-US" sz="2800" dirty="0">
                <a:solidFill>
                  <a:srgbClr val="000000"/>
                </a:solidFill>
                <a:latin typeface="MinionPro-Regular"/>
              </a:rPr>
              <a:t>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MinionPro-Regular"/>
              </a:rPr>
              <a:t>can do an in-sample test on the last 60 data points of the training data. 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MinionPro-Regular"/>
              </a:rPr>
              <a:t>The in-sample test is a validation step that treats the last subsection of the series as unknown and performs forecasting for those time steps. </a:t>
            </a:r>
            <a:r>
              <a:rPr lang="en-US" sz="2800" dirty="0"/>
              <a:t>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77037ED-EF05-4C55-8A5F-87CAEF795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846" y="30490"/>
            <a:ext cx="6797054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model_a.plot_predict_is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figsize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8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914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FC7B3D-DECB-6B4A-B36D-F34E590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692" y="-3726"/>
            <a:ext cx="6307492" cy="2416629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 3 – Anomaly Detection (1)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/>
                </a:gs>
                <a:gs pos="23000">
                  <a:schemeClr val="accent1"/>
                </a:gs>
                <a:gs pos="83000">
                  <a:schemeClr val="accent5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05504-D657-FB4C-8FF5-E0445466F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49" y="1712281"/>
            <a:ext cx="3661831" cy="34536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A39031-E3A7-1E43-8BB3-77F0B1C8C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876" y="2349910"/>
            <a:ext cx="6307492" cy="378967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2060"/>
                </a:solidFill>
              </a:rPr>
              <a:t>Outline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dirty="0">
                <a:solidFill>
                  <a:srgbClr val="002060"/>
                </a:solidFill>
              </a:rPr>
              <a:t>What is Anomaly Detection?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Feature Engineering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Forecasting - ARIMA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811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1" y="4588147"/>
            <a:ext cx="5774916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Computational Intelligence</a:t>
            </a:r>
            <a:b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rgbClr val="002060"/>
                </a:solidFill>
              </a:rPr>
              <a:t>(TC2023)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394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805A6-C013-4EF1-BCD3-1D3812F1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7" y="4936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What is Anomaly Detection?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4E92CA-1DA1-420B-80FB-F8C221CB2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693" y="3932904"/>
            <a:ext cx="10016614" cy="180913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u="sng" dirty="0"/>
              <a:t>novelty detection</a:t>
            </a:r>
            <a:r>
              <a:rPr lang="en-US" sz="2400" dirty="0"/>
              <a:t> involves learning a representation of “regular” data using </a:t>
            </a:r>
            <a:r>
              <a:rPr lang="en-US" sz="2400" dirty="0">
                <a:solidFill>
                  <a:srgbClr val="FF0000"/>
                </a:solidFill>
              </a:rPr>
              <a:t>data that does not contain any outliers</a:t>
            </a:r>
            <a:r>
              <a:rPr lang="en-US" sz="2400" dirty="0"/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2400" b="1" u="sng" dirty="0"/>
              <a:t>outlier detection</a:t>
            </a:r>
            <a:r>
              <a:rPr lang="en-US" sz="2400" dirty="0"/>
              <a:t>: involves learning from data that contains both </a:t>
            </a:r>
            <a:r>
              <a:rPr lang="en-US" sz="2400" dirty="0">
                <a:solidFill>
                  <a:srgbClr val="FF0000"/>
                </a:solidFill>
              </a:rPr>
              <a:t>regular data and outliers</a:t>
            </a:r>
            <a:r>
              <a:rPr lang="en-US" sz="2400" dirty="0"/>
              <a:t>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60011ED-BD46-4260-8561-2ED3140BBA3A}"/>
              </a:ext>
            </a:extLst>
          </p:cNvPr>
          <p:cNvSpPr txBox="1"/>
          <p:nvPr/>
        </p:nvSpPr>
        <p:spPr>
          <a:xfrm>
            <a:off x="981999" y="1374930"/>
            <a:ext cx="10016614" cy="23083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It is the identification of rare items, events or observations which raise suspicions by differing significantly from the majority of the data.</a:t>
            </a:r>
          </a:p>
          <a:p>
            <a:pPr lvl="2" algn="r"/>
            <a:r>
              <a:rPr lang="en-US" sz="2000" b="0" i="0" dirty="0" err="1">
                <a:solidFill>
                  <a:srgbClr val="222222"/>
                </a:solidFill>
                <a:effectLst/>
              </a:rPr>
              <a:t>Zimek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Arthur; Schubert, Erich (2017), "Outlier Detection",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Encyclopedia of Database Systems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Springer New York, pp. 1–5, </a:t>
            </a:r>
            <a:r>
              <a:rPr lang="en-US" sz="2000" b="0" i="0" u="none" strike="noStrike" dirty="0">
                <a:solidFill>
                  <a:srgbClr val="0645AD"/>
                </a:solidFill>
                <a:effectLst/>
                <a:hlinkClick r:id="rId2" tooltip="Doi (identifier)"/>
              </a:rPr>
              <a:t>doi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:</a:t>
            </a:r>
            <a:r>
              <a:rPr lang="en-US" sz="2000" b="0" i="0" u="none" strike="noStrike" dirty="0">
                <a:solidFill>
                  <a:srgbClr val="3366BB"/>
                </a:solidFill>
                <a:effectLst/>
                <a:hlinkClick r:id="rId3"/>
              </a:rPr>
              <a:t>10.1007/978-1-4899-7993-3_80719-1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0" u="none" strike="noStrike" dirty="0">
                <a:solidFill>
                  <a:srgbClr val="0645AD"/>
                </a:solidFill>
                <a:effectLst/>
                <a:hlinkClick r:id="rId4" tooltip="ISBN (identifier)"/>
              </a:rPr>
              <a:t>ISBN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 </a:t>
            </a:r>
            <a:r>
              <a:rPr lang="en-US" sz="2000" b="0" i="0" u="none" strike="noStrike" dirty="0">
                <a:solidFill>
                  <a:srgbClr val="0645AD"/>
                </a:solidFill>
                <a:effectLst/>
                <a:hlinkClick r:id="rId5" tooltip="Special:BookSources/9781489979933"/>
              </a:rPr>
              <a:t>9781489979933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1140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805A6-C013-4EF1-BCD3-1D3812F1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7" y="4936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What is Anomaly Detection?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4E92CA-1DA1-420B-80FB-F8C221CB2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6349" y="1700982"/>
            <a:ext cx="8656075" cy="2733366"/>
          </a:xfr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dirty="0"/>
              <a:t>The study of anomaly detection is closely coupled with the concept of </a:t>
            </a:r>
            <a:r>
              <a:rPr lang="en-US" sz="3200" b="1" dirty="0"/>
              <a:t>time series analysis</a:t>
            </a:r>
            <a:r>
              <a:rPr lang="en-US" sz="3200" dirty="0"/>
              <a:t> because an anomaly is often defined as a </a:t>
            </a:r>
            <a:r>
              <a:rPr lang="en-US" sz="3200" b="1" dirty="0">
                <a:solidFill>
                  <a:srgbClr val="FF0000"/>
                </a:solidFill>
              </a:rPr>
              <a:t>deviation from what is normal or expected</a:t>
            </a:r>
            <a:r>
              <a:rPr lang="en-US" sz="3200" dirty="0"/>
              <a:t>, given what had been 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observed in the past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260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805A6-C013-4EF1-BCD3-1D3812F1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7" y="49367"/>
            <a:ext cx="11196484" cy="1651615"/>
          </a:xfrm>
        </p:spPr>
        <p:txBody>
          <a:bodyPr>
            <a:normAutofit/>
          </a:bodyPr>
          <a:lstStyle/>
          <a:p>
            <a:r>
              <a:rPr lang="en-US" sz="5400" dirty="0"/>
              <a:t>Anomaly Detection x Supervised Learning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18C9BF0-144E-4ECF-AEB2-DD5AF8949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8466"/>
            <a:ext cx="10515600" cy="3750249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/>
              <a:t>Supervised learning </a:t>
            </a:r>
            <a:r>
              <a:rPr lang="en-US" sz="3200" dirty="0"/>
              <a:t>would be especially suited for the problem if you expect future instances of finds (anomality) to look like the examples of anomality you have in your training set (Ex.: Fraud). </a:t>
            </a:r>
          </a:p>
          <a:p>
            <a:pPr algn="just">
              <a:lnSpc>
                <a:spcPct val="100000"/>
              </a:lnSpc>
            </a:pPr>
            <a:r>
              <a:rPr lang="en-US" sz="3200" b="1" dirty="0"/>
              <a:t>Anomaly Detection </a:t>
            </a:r>
            <a:r>
              <a:rPr lang="en-US" sz="3200" dirty="0"/>
              <a:t>is the better option when it is hard to find a representative pool of positive examples that is sufficient for the algorithm to get a sense of what positive events are like (Ex.: Zero Day Attack).</a:t>
            </a:r>
          </a:p>
        </p:txBody>
      </p:sp>
    </p:spTree>
    <p:extLst>
      <p:ext uri="{BB962C8B-B14F-4D97-AF65-F5344CB8AC3E}">
        <p14:creationId xmlns:p14="http://schemas.microsoft.com/office/powerpoint/2010/main" val="1982718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40F5A-50ED-4DAC-AC7A-BCF83AE3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05" y="3566036"/>
            <a:ext cx="3874677" cy="245268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Feature Engineering for Anomaly Detection</a:t>
            </a:r>
          </a:p>
        </p:txBody>
      </p:sp>
      <p:pic>
        <p:nvPicPr>
          <p:cNvPr id="2050" name="Picture 2" descr="O papel dos Intrusion Detection Systems (IDS) - Diego Macêdo">
            <a:extLst>
              <a:ext uri="{FF2B5EF4-FFF2-40B4-BE49-F238E27FC236}">
                <a16:creationId xmlns:a16="http://schemas.microsoft.com/office/drawing/2014/main" id="{DA62BB97-CC01-45C0-85C0-30811B7AB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8" r="-2" b="24183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823F07-FFF0-4009-AFDB-B4B837709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284" y="3560055"/>
            <a:ext cx="7608729" cy="2452687"/>
          </a:xfrm>
        </p:spPr>
        <p:txBody>
          <a:bodyPr anchor="ctr">
            <a:normAutofit/>
          </a:bodyPr>
          <a:lstStyle/>
          <a:p>
            <a:r>
              <a:rPr lang="en-US" sz="3200" dirty="0"/>
              <a:t>Host Intrusion Detection</a:t>
            </a:r>
          </a:p>
          <a:p>
            <a:r>
              <a:rPr lang="en-US" sz="3200" dirty="0"/>
              <a:t>Network Intrusion Detection</a:t>
            </a:r>
          </a:p>
          <a:p>
            <a:r>
              <a:rPr lang="en-US" sz="3200" dirty="0"/>
              <a:t>Web Application Intrusion Detection (*)</a:t>
            </a:r>
          </a:p>
        </p:txBody>
      </p:sp>
    </p:spTree>
    <p:extLst>
      <p:ext uri="{BB962C8B-B14F-4D97-AF65-F5344CB8AC3E}">
        <p14:creationId xmlns:p14="http://schemas.microsoft.com/office/powerpoint/2010/main" val="3945131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79A3FB-1E7C-4087-9AD9-A6F37887F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740"/>
          </a:xfrm>
        </p:spPr>
        <p:txBody>
          <a:bodyPr/>
          <a:lstStyle/>
          <a:p>
            <a:r>
              <a:rPr lang="en-US" dirty="0"/>
              <a:t>Host Intrusion Detection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632FFC-933A-4C90-802C-C6790F665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354" y="1412670"/>
            <a:ext cx="7302910" cy="3625606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00000"/>
              </a:lnSpc>
            </a:pPr>
            <a:r>
              <a:rPr lang="en-US" dirty="0"/>
              <a:t>When developing an intrusion detection agent for hosts, you will likely </a:t>
            </a:r>
            <a:r>
              <a:rPr lang="en-US" b="1" dirty="0"/>
              <a:t>need to generate your own metrics</a:t>
            </a:r>
            <a:r>
              <a:rPr lang="en-US" dirty="0"/>
              <a:t> and might even want to perform </a:t>
            </a:r>
            <a:r>
              <a:rPr lang="en-US" b="1" dirty="0"/>
              <a:t>correlations of signals collected from different sources</a:t>
            </a:r>
            <a:r>
              <a:rPr lang="en-US" dirty="0"/>
              <a:t>.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The relevance of different metrics varies widely depending on the </a:t>
            </a:r>
            <a:r>
              <a:rPr lang="en-US" b="1" dirty="0"/>
              <a:t>threat model</a:t>
            </a:r>
            <a:r>
              <a:rPr lang="en-US" dirty="0"/>
              <a:t>, but </a:t>
            </a:r>
            <a:r>
              <a:rPr lang="en-US" b="1" dirty="0">
                <a:solidFill>
                  <a:srgbClr val="FF0000"/>
                </a:solidFill>
              </a:rPr>
              <a:t>basic system and network-level statistics make for a good starting point</a:t>
            </a:r>
            <a:r>
              <a:rPr lang="en-US" dirty="0"/>
              <a:t>.</a:t>
            </a:r>
          </a:p>
        </p:txBody>
      </p:sp>
      <p:pic>
        <p:nvPicPr>
          <p:cNvPr id="3074" name="Picture 2" descr="Host Intrusion Detection Service HIDS Svg Png Icon Free Download (#269462)  - OnlineWebFonts.COM">
            <a:extLst>
              <a:ext uri="{FF2B5EF4-FFF2-40B4-BE49-F238E27FC236}">
                <a16:creationId xmlns:a16="http://schemas.microsoft.com/office/drawing/2014/main" id="{6D96B8E8-FBF2-411E-824F-D4BD3F88D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39" y="1523540"/>
            <a:ext cx="3049807" cy="283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79A3FB-1E7C-4087-9AD9-A6F37887F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216143"/>
            <a:ext cx="10515600" cy="1325563"/>
          </a:xfrm>
        </p:spPr>
        <p:txBody>
          <a:bodyPr/>
          <a:lstStyle/>
          <a:p>
            <a:r>
              <a:rPr lang="en-US" dirty="0"/>
              <a:t>Examples of some common signals that you can collect: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632FFC-933A-4C90-802C-C6790F665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516" y="1690688"/>
            <a:ext cx="10515600" cy="3625606"/>
          </a:xfrm>
        </p:spPr>
        <p:txBody>
          <a:bodyPr numCol="2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/>
              <a:t>Running processes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Active/new user accounts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Kernel modules loaded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DNS lookups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Network connections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System scheduler changes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Daemon/background/persistent processes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Startup operations, </a:t>
            </a:r>
            <a:r>
              <a:rPr lang="en-US" dirty="0" err="1"/>
              <a:t>launchd</a:t>
            </a:r>
            <a:r>
              <a:rPr lang="en-US" dirty="0"/>
              <a:t> entries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OS registry databases, .</a:t>
            </a:r>
            <a:r>
              <a:rPr lang="en-US" dirty="0" err="1"/>
              <a:t>plist</a:t>
            </a:r>
            <a:r>
              <a:rPr lang="en-US" dirty="0"/>
              <a:t> files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Temporary file directories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Browser extensions</a:t>
            </a:r>
          </a:p>
        </p:txBody>
      </p:sp>
    </p:spTree>
    <p:extLst>
      <p:ext uri="{BB962C8B-B14F-4D97-AF65-F5344CB8AC3E}">
        <p14:creationId xmlns:p14="http://schemas.microsoft.com/office/powerpoint/2010/main" val="4260205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3039</TotalTime>
  <Words>1910</Words>
  <Application>Microsoft Office PowerPoint</Application>
  <PresentationFormat>Widescreen</PresentationFormat>
  <Paragraphs>143</Paragraphs>
  <Slides>34</Slides>
  <Notes>2</Notes>
  <HiddenSlides>5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4" baseType="lpstr">
      <vt:lpstr>Abadi</vt:lpstr>
      <vt:lpstr>Aharoni</vt:lpstr>
      <vt:lpstr>-apple-system</vt:lpstr>
      <vt:lpstr>Arial</vt:lpstr>
      <vt:lpstr>Calibri</vt:lpstr>
      <vt:lpstr>Calibri Light</vt:lpstr>
      <vt:lpstr>JetBrains Mono</vt:lpstr>
      <vt:lpstr>Merriweather</vt:lpstr>
      <vt:lpstr>MinionPro-Regular</vt:lpstr>
      <vt:lpstr>Office Theme</vt:lpstr>
      <vt:lpstr>Computational Intelligence (TC2023)</vt:lpstr>
      <vt:lpstr>Unit 3 – Anomaly Detection (1)</vt:lpstr>
      <vt:lpstr>What is Anomaly Detection?</vt:lpstr>
      <vt:lpstr>What is Anomaly Detection?</vt:lpstr>
      <vt:lpstr>What is Anomaly Detection?</vt:lpstr>
      <vt:lpstr>Anomaly Detection x Supervised Learning</vt:lpstr>
      <vt:lpstr>Feature Engineering for Anomaly Detection</vt:lpstr>
      <vt:lpstr>Host Intrusion Detection</vt:lpstr>
      <vt:lpstr>Examples of some common signals that you can collect:</vt:lpstr>
      <vt:lpstr>Network Intrusion Detection</vt:lpstr>
      <vt:lpstr>Network Intrusion Detection</vt:lpstr>
      <vt:lpstr>Network Intrusion Detection Technologies</vt:lpstr>
      <vt:lpstr>Network Intrusion Detection Technologies</vt:lpstr>
      <vt:lpstr>Forecasting</vt:lpstr>
      <vt:lpstr>What is Forecasting?</vt:lpstr>
      <vt:lpstr>Forecasting – Time Series Descriptors</vt:lpstr>
      <vt:lpstr>Forecasting – Time Series Descriptors</vt:lpstr>
      <vt:lpstr>ARIMA (Autoregressive Integrated Moving Average)</vt:lpstr>
      <vt:lpstr>Stationary</vt:lpstr>
      <vt:lpstr>Which of these series are stationary?</vt:lpstr>
      <vt:lpstr>Autocorrelation</vt:lpstr>
      <vt:lpstr>ARIMA Model</vt:lpstr>
      <vt:lpstr>AR term</vt:lpstr>
      <vt:lpstr>MR term</vt:lpstr>
      <vt:lpstr>Differencing</vt:lpstr>
      <vt:lpstr>ARIMA Model</vt:lpstr>
      <vt:lpstr>Example – CPU Utilization</vt:lpstr>
      <vt:lpstr>Example – CPU Utilization</vt:lpstr>
      <vt:lpstr>Example – CPU Utilization</vt:lpstr>
      <vt:lpstr>Apresentação do PowerPoint</vt:lpstr>
      <vt:lpstr>Apresentação do PowerPoint</vt:lpstr>
      <vt:lpstr>Apresentação do PowerPoint</vt:lpstr>
      <vt:lpstr>Unit 3 – Anomaly Detection (1)</vt:lpstr>
      <vt:lpstr>Computational Intelligence (TC2023)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Intelligence (TC2023)</dc:title>
  <dc:creator>ALEXANDRE</dc:creator>
  <cp:lastModifiedBy>ALEXANDRE</cp:lastModifiedBy>
  <cp:revision>34</cp:revision>
  <dcterms:created xsi:type="dcterms:W3CDTF">2021-01-20T18:52:00Z</dcterms:created>
  <dcterms:modified xsi:type="dcterms:W3CDTF">2021-03-11T19:51:09Z</dcterms:modified>
</cp:coreProperties>
</file>